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8" r:id="rId3"/>
    <p:sldId id="271" r:id="rId4"/>
    <p:sldId id="292" r:id="rId5"/>
    <p:sldId id="272" r:id="rId6"/>
    <p:sldId id="285" r:id="rId7"/>
    <p:sldId id="273" r:id="rId8"/>
    <p:sldId id="274" r:id="rId9"/>
    <p:sldId id="278" r:id="rId10"/>
    <p:sldId id="287" r:id="rId11"/>
    <p:sldId id="276" r:id="rId12"/>
    <p:sldId id="288" r:id="rId13"/>
    <p:sldId id="286" r:id="rId14"/>
    <p:sldId id="289" r:id="rId15"/>
    <p:sldId id="290" r:id="rId16"/>
    <p:sldId id="270" r:id="rId17"/>
    <p:sldId id="283" r:id="rId18"/>
    <p:sldId id="291" r:id="rId19"/>
    <p:sldId id="284" r:id="rId20"/>
    <p:sldId id="281" r:id="rId21"/>
    <p:sldId id="280" r:id="rId22"/>
  </p:sldIdLst>
  <p:sldSz cx="9144000" cy="5143500" type="screen16x9"/>
  <p:notesSz cx="6858000" cy="9144000"/>
  <p:defaultTextStyle>
    <a:defPPr>
      <a:defRPr lang="en-US"/>
    </a:defPPr>
    <a:lvl1pPr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1pPr>
    <a:lvl2pPr marL="4572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2pPr>
    <a:lvl3pPr marL="9144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3pPr>
    <a:lvl4pPr marL="13716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4pPr>
    <a:lvl5pPr marL="18288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5pPr>
    <a:lvl6pPr marL="2286000" algn="l" defTabSz="457200" rtl="0" eaLnBrk="1" latinLnBrk="0" hangingPunct="1">
      <a:defRPr kern="1200">
        <a:solidFill>
          <a:schemeClr val="tx1"/>
        </a:solidFill>
        <a:latin typeface="Arial" charset="0"/>
        <a:ea typeface="ＭＳ Ｐゴシック" charset="-128"/>
        <a:cs typeface="ＭＳ Ｐゴシック" charset="-128"/>
      </a:defRPr>
    </a:lvl6pPr>
    <a:lvl7pPr marL="2743200" algn="l" defTabSz="457200" rtl="0" eaLnBrk="1" latinLnBrk="0" hangingPunct="1">
      <a:defRPr kern="1200">
        <a:solidFill>
          <a:schemeClr val="tx1"/>
        </a:solidFill>
        <a:latin typeface="Arial" charset="0"/>
        <a:ea typeface="ＭＳ Ｐゴシック" charset="-128"/>
        <a:cs typeface="ＭＳ Ｐゴシック" charset="-128"/>
      </a:defRPr>
    </a:lvl7pPr>
    <a:lvl8pPr marL="3200400" algn="l" defTabSz="457200" rtl="0" eaLnBrk="1" latinLnBrk="0" hangingPunct="1">
      <a:defRPr kern="1200">
        <a:solidFill>
          <a:schemeClr val="tx1"/>
        </a:solidFill>
        <a:latin typeface="Arial" charset="0"/>
        <a:ea typeface="ＭＳ Ｐゴシック" charset="-128"/>
        <a:cs typeface="ＭＳ Ｐゴシック" charset="-128"/>
      </a:defRPr>
    </a:lvl8pPr>
    <a:lvl9pPr marL="3657600" algn="l" defTabSz="457200" rtl="0" eaLnBrk="1" latinLnBrk="0" hangingPunct="1">
      <a:defRPr kern="1200">
        <a:solidFill>
          <a:schemeClr val="tx1"/>
        </a:solidFill>
        <a:latin typeface="Arial" charset="0"/>
        <a:ea typeface="ＭＳ Ｐゴシック" charset="-128"/>
        <a:cs typeface="ＭＳ Ｐゴシック" charset="-128"/>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018" autoAdjust="0"/>
    <p:restoredTop sz="94660"/>
  </p:normalViewPr>
  <p:slideViewPr>
    <p:cSldViewPr snapToGrid="0">
      <p:cViewPr varScale="1">
        <p:scale>
          <a:sx n="135" d="100"/>
          <a:sy n="135" d="100"/>
        </p:scale>
        <p:origin x="144" y="192"/>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 Solid Dots">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5" y="0"/>
            <a:ext cx="9129103" cy="5143499"/>
          </a:xfrm>
          <a:prstGeom prst="rect">
            <a:avLst/>
          </a:prstGeom>
        </p:spPr>
      </p:pic>
      <p:sp>
        <p:nvSpPr>
          <p:cNvPr id="5" name="TextBox 4"/>
          <p:cNvSpPr txBox="1"/>
          <p:nvPr userDrawn="1"/>
        </p:nvSpPr>
        <p:spPr>
          <a:xfrm>
            <a:off x="182036" y="4409007"/>
            <a:ext cx="846667" cy="461665"/>
          </a:xfrm>
          <a:prstGeom prst="rect">
            <a:avLst/>
          </a:prstGeom>
          <a:noFill/>
        </p:spPr>
        <p:txBody>
          <a:bodyPr wrap="square" rtlCol="0">
            <a:spAutoFit/>
          </a:bodyPr>
          <a:lstStyle/>
          <a:p>
            <a:r>
              <a:rPr lang="en-US" sz="800" b="0" i="0" dirty="0">
                <a:solidFill>
                  <a:srgbClr val="FFA815"/>
                </a:solidFill>
                <a:latin typeface="Arial"/>
                <a:cs typeface="Arial"/>
              </a:rPr>
              <a:t>VARIAN</a:t>
            </a:r>
          </a:p>
          <a:p>
            <a:r>
              <a:rPr lang="en-US" sz="800" b="0" i="0" dirty="0">
                <a:solidFill>
                  <a:srgbClr val="FFA815"/>
                </a:solidFill>
                <a:latin typeface="Arial"/>
                <a:cs typeface="Arial"/>
              </a:rPr>
              <a:t>ONCOLOGY</a:t>
            </a:r>
          </a:p>
          <a:p>
            <a:r>
              <a:rPr lang="en-US" sz="800" b="0" i="0" dirty="0">
                <a:solidFill>
                  <a:srgbClr val="FFA815"/>
                </a:solidFill>
                <a:latin typeface="Arial"/>
                <a:cs typeface="Arial"/>
              </a:rPr>
              <a:t>SYSTEMS</a:t>
            </a:r>
          </a:p>
        </p:txBody>
      </p:sp>
      <p:sp>
        <p:nvSpPr>
          <p:cNvPr id="13" name="Title 12"/>
          <p:cNvSpPr>
            <a:spLocks noGrp="1"/>
          </p:cNvSpPr>
          <p:nvPr>
            <p:ph type="title" hasCustomPrompt="1"/>
          </p:nvPr>
        </p:nvSpPr>
        <p:spPr>
          <a:xfrm>
            <a:off x="927403" y="1058954"/>
            <a:ext cx="6049146" cy="857250"/>
          </a:xfrm>
        </p:spPr>
        <p:txBody>
          <a:bodyPr/>
          <a:lstStyle>
            <a:lvl1pPr algn="l" defTabSz="457200" rtl="0" fontAlgn="base">
              <a:spcBef>
                <a:spcPct val="0"/>
              </a:spcBef>
              <a:spcAft>
                <a:spcPct val="0"/>
              </a:spcAft>
              <a:defRPr lang="en-US" sz="3500" kern="1200" cap="all" dirty="0" smtClean="0">
                <a:solidFill>
                  <a:srgbClr val="FFFFFF"/>
                </a:solidFill>
                <a:latin typeface="Arial" charset="0"/>
                <a:ea typeface="ＭＳ Ｐゴシック" charset="-128"/>
                <a:cs typeface="ＭＳ Ｐゴシック" charset="-128"/>
              </a:defRPr>
            </a:lvl1pPr>
          </a:lstStyle>
          <a:p>
            <a:r>
              <a:rPr lang="en-US" dirty="0"/>
              <a:t>title</a:t>
            </a:r>
          </a:p>
        </p:txBody>
      </p:sp>
      <p:sp>
        <p:nvSpPr>
          <p:cNvPr id="33" name="Text Placeholder 32"/>
          <p:cNvSpPr>
            <a:spLocks noGrp="1"/>
          </p:cNvSpPr>
          <p:nvPr>
            <p:ph type="body" sz="quarter" idx="13" hasCustomPrompt="1"/>
          </p:nvPr>
        </p:nvSpPr>
        <p:spPr>
          <a:xfrm>
            <a:off x="930232" y="1923704"/>
            <a:ext cx="6054820" cy="391715"/>
          </a:xfrm>
        </p:spPr>
        <p:txBody>
          <a:bodyPr/>
          <a:lstStyle>
            <a:lvl1pPr>
              <a:buNone/>
              <a:defRPr sz="1400">
                <a:solidFill>
                  <a:schemeClr val="bg1"/>
                </a:solidFill>
              </a:defRPr>
            </a:lvl1pPr>
            <a:lvl2pPr>
              <a:buNone/>
              <a:defRPr/>
            </a:lvl2pPr>
            <a:lvl3pPr>
              <a:buNone/>
              <a:defRPr/>
            </a:lvl3pPr>
            <a:lvl4pPr>
              <a:buNone/>
              <a:defRPr/>
            </a:lvl4pPr>
            <a:lvl5pPr>
              <a:buNone/>
              <a:defRPr/>
            </a:lvl5pPr>
          </a:lstStyle>
          <a:p>
            <a:pPr lvl="0"/>
            <a:r>
              <a:rPr lang="en-US" dirty="0"/>
              <a:t>Optional Presentation Subtitle</a:t>
            </a:r>
          </a:p>
        </p:txBody>
      </p:sp>
      <p:sp>
        <p:nvSpPr>
          <p:cNvPr id="35" name="Content Placeholder 34"/>
          <p:cNvSpPr>
            <a:spLocks noGrp="1"/>
          </p:cNvSpPr>
          <p:nvPr>
            <p:ph sz="quarter" idx="14" hasCustomPrompt="1"/>
          </p:nvPr>
        </p:nvSpPr>
        <p:spPr>
          <a:xfrm>
            <a:off x="1141414" y="4408601"/>
            <a:ext cx="1677987" cy="149541"/>
          </a:xfrm>
        </p:spPr>
        <p:txBody>
          <a:bodyPr/>
          <a:lstStyle>
            <a:lvl1pPr marL="342900" marR="0" indent="-342900" algn="l" defTabSz="457200" rtl="0" eaLnBrk="0" fontAlgn="base" latinLnBrk="0" hangingPunct="0">
              <a:lnSpc>
                <a:spcPct val="100000"/>
              </a:lnSpc>
              <a:spcBef>
                <a:spcPct val="20000"/>
              </a:spcBef>
              <a:spcAft>
                <a:spcPct val="0"/>
              </a:spcAft>
              <a:buClrTx/>
              <a:buSzPct val="75000"/>
              <a:buFont typeface="Arial" charset="0"/>
              <a:buNone/>
              <a:tabLst/>
              <a:defRPr sz="800" cap="all"/>
            </a:lvl1pPr>
            <a:lvl2pPr>
              <a:buNone/>
              <a:defRPr/>
            </a:lvl2pPr>
            <a:lvl3pPr>
              <a:buNone/>
              <a:defRPr/>
            </a:lvl3pPr>
            <a:lvl4pPr>
              <a:buNone/>
              <a:defRPr/>
            </a:lvl4pPr>
            <a:lvl5pPr>
              <a:buNone/>
              <a:defRPr/>
            </a:lvl5pPr>
          </a:lstStyle>
          <a:p>
            <a:pPr lvl="0"/>
            <a:r>
              <a:rPr lang="en-US" dirty="0"/>
              <a:t>SPEAKER NAME</a:t>
            </a:r>
          </a:p>
        </p:txBody>
      </p:sp>
      <p:sp>
        <p:nvSpPr>
          <p:cNvPr id="36" name="Content Placeholder 34"/>
          <p:cNvSpPr>
            <a:spLocks noGrp="1"/>
          </p:cNvSpPr>
          <p:nvPr>
            <p:ph sz="quarter" idx="15" hasCustomPrompt="1"/>
          </p:nvPr>
        </p:nvSpPr>
        <p:spPr>
          <a:xfrm>
            <a:off x="1141414" y="4565775"/>
            <a:ext cx="1677987" cy="145439"/>
          </a:xfrm>
        </p:spPr>
        <p:txBody>
          <a:bodyPr/>
          <a:lstStyle>
            <a:lvl1pPr marL="342900" marR="0" indent="-342900" algn="l" defTabSz="457200" rtl="0" eaLnBrk="0" fontAlgn="base" latinLnBrk="0" hangingPunct="0">
              <a:lnSpc>
                <a:spcPct val="100000"/>
              </a:lnSpc>
              <a:spcBef>
                <a:spcPct val="20000"/>
              </a:spcBef>
              <a:spcAft>
                <a:spcPct val="0"/>
              </a:spcAft>
              <a:buClrTx/>
              <a:buSzPct val="75000"/>
              <a:buFont typeface="Arial" charset="0"/>
              <a:buNone/>
              <a:tabLst/>
              <a:defRPr sz="800" cap="all" baseline="0">
                <a:solidFill>
                  <a:srgbClr val="819298"/>
                </a:solidFill>
              </a:defRPr>
            </a:lvl1pPr>
            <a:lvl2pPr>
              <a:buNone/>
              <a:defRPr/>
            </a:lvl2pPr>
            <a:lvl3pPr>
              <a:buNone/>
              <a:defRPr/>
            </a:lvl3pPr>
            <a:lvl4pPr>
              <a:buNone/>
              <a:defRPr/>
            </a:lvl4pPr>
            <a:lvl5pPr>
              <a:buNone/>
              <a:defRPr/>
            </a:lvl5pPr>
          </a:lstStyle>
          <a:p>
            <a:pPr lvl="0"/>
            <a:r>
              <a:rPr lang="en-US" dirty="0"/>
              <a:t>SPEAKER TITLE</a:t>
            </a:r>
          </a:p>
        </p:txBody>
      </p:sp>
      <p:sp>
        <p:nvSpPr>
          <p:cNvPr id="38" name="Text Placeholder 37"/>
          <p:cNvSpPr>
            <a:spLocks noGrp="1"/>
          </p:cNvSpPr>
          <p:nvPr>
            <p:ph type="body" sz="quarter" idx="16" hasCustomPrompt="1"/>
          </p:nvPr>
        </p:nvSpPr>
        <p:spPr>
          <a:xfrm>
            <a:off x="3092072" y="4410257"/>
            <a:ext cx="1943100" cy="170259"/>
          </a:xfrm>
        </p:spPr>
        <p:txBody>
          <a:bodyPr/>
          <a:lstStyle>
            <a:lvl1pPr>
              <a:buNone/>
              <a:defRPr sz="800" cap="all">
                <a:solidFill>
                  <a:srgbClr val="819298"/>
                </a:solidFill>
              </a:defRPr>
            </a:lvl1pPr>
            <a:lvl2pPr>
              <a:buNone/>
              <a:defRPr/>
            </a:lvl2pPr>
            <a:lvl3pPr>
              <a:buNone/>
              <a:defRPr/>
            </a:lvl3pPr>
            <a:lvl4pPr>
              <a:buNone/>
              <a:defRPr/>
            </a:lvl4pPr>
            <a:lvl5pPr>
              <a:buNone/>
              <a:defRPr/>
            </a:lvl5pPr>
          </a:lstStyle>
          <a:p>
            <a:pPr lvl="0"/>
            <a:r>
              <a:rPr lang="en-US" dirty="0"/>
              <a:t>DATE</a:t>
            </a:r>
          </a:p>
        </p:txBody>
      </p:sp>
      <p:sp>
        <p:nvSpPr>
          <p:cNvPr id="10" name="Rectangle 9"/>
          <p:cNvSpPr/>
          <p:nvPr userDrawn="1"/>
        </p:nvSpPr>
        <p:spPr>
          <a:xfrm>
            <a:off x="3092072" y="4595798"/>
            <a:ext cx="2951010" cy="215444"/>
          </a:xfrm>
          <a:prstGeom prst="rect">
            <a:avLst/>
          </a:prstGeom>
        </p:spPr>
        <p:txBody>
          <a:bodyPr wrap="square">
            <a:spAutoFit/>
          </a:bodyPr>
          <a:lstStyle/>
          <a:p>
            <a:pPr lvl="0"/>
            <a:r>
              <a:rPr lang="en-US" sz="800" cap="all" dirty="0">
                <a:solidFill>
                  <a:srgbClr val="819298"/>
                </a:solidFill>
              </a:rPr>
              <a:t>Varian Confidential – INTERNAL USE ONLY</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Heading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Slide Title</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lank layout with footer">
    <p:spTree>
      <p:nvGrpSpPr>
        <p:cNvPr id="1" name=""/>
        <p:cNvGrpSpPr/>
        <p:nvPr/>
      </p:nvGrpSpPr>
      <p:grpSpPr>
        <a:xfrm>
          <a:off x="0" y="0"/>
          <a:ext cx="0" cy="0"/>
          <a:chOff x="0" y="0"/>
          <a:chExt cx="0" cy="0"/>
        </a:xfrm>
      </p:grpSpPr>
      <p:sp>
        <p:nvSpPr>
          <p:cNvPr id="3" name="Rectangle 2"/>
          <p:cNvSpPr/>
          <p:nvPr userDrawn="1"/>
        </p:nvSpPr>
        <p:spPr>
          <a:xfrm>
            <a:off x="0" y="0"/>
            <a:ext cx="9144000" cy="435428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Slide Title</a:t>
            </a:r>
          </a:p>
        </p:txBody>
      </p:sp>
      <p:sp>
        <p:nvSpPr>
          <p:cNvPr id="3" name="Content Placeholder 2"/>
          <p:cNvSpPr>
            <a:spLocks noGrp="1"/>
          </p:cNvSpPr>
          <p:nvPr>
            <p:ph sz="half" idx="1"/>
          </p:nvPr>
        </p:nvSpPr>
        <p:spPr>
          <a:xfrm>
            <a:off x="457200" y="1200150"/>
            <a:ext cx="4038600" cy="3067051"/>
          </a:xfrm>
        </p:spPr>
        <p:txBody>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766733" y="1200151"/>
            <a:ext cx="4038600" cy="3067050"/>
          </a:xfrm>
        </p:spPr>
        <p:txBody>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half" idx="2"/>
          </p:nvPr>
        </p:nvSpPr>
        <p:spPr>
          <a:xfrm>
            <a:off x="4766733" y="1200151"/>
            <a:ext cx="4038600" cy="3067050"/>
          </a:xfrm>
        </p:spPr>
        <p:txBody>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a:t>Click to edit Master text styles</a:t>
            </a:r>
          </a:p>
        </p:txBody>
      </p:sp>
      <p:sp>
        <p:nvSpPr>
          <p:cNvPr id="6" name="Content Placeholder 5"/>
          <p:cNvSpPr>
            <a:spLocks noGrp="1"/>
          </p:cNvSpPr>
          <p:nvPr>
            <p:ph sz="quarter" idx="10" hasCustomPrompt="1"/>
          </p:nvPr>
        </p:nvSpPr>
        <p:spPr>
          <a:xfrm>
            <a:off x="444500" y="1714500"/>
            <a:ext cx="3484562" cy="216028"/>
          </a:xfrm>
        </p:spPr>
        <p:txBody>
          <a:bodyPr/>
          <a:lstStyle>
            <a:lvl1pPr>
              <a:buNone/>
              <a:defRPr sz="1100" cap="all">
                <a:solidFill>
                  <a:schemeClr val="accent2"/>
                </a:solidFill>
              </a:defRPr>
            </a:lvl1pPr>
            <a:lvl2pPr>
              <a:buNone/>
              <a:defRPr/>
            </a:lvl2pPr>
            <a:lvl3pPr>
              <a:buNone/>
              <a:defRPr/>
            </a:lvl3pPr>
            <a:lvl4pPr>
              <a:buNone/>
              <a:defRPr/>
            </a:lvl4pPr>
            <a:lvl5pPr>
              <a:buNone/>
              <a:defRPr/>
            </a:lvl5pPr>
          </a:lstStyle>
          <a:p>
            <a:pPr lvl="0"/>
            <a:r>
              <a:rPr lang="en-US" dirty="0"/>
              <a:t>THIS IS THE FIRST SUBHEAD</a:t>
            </a:r>
          </a:p>
        </p:txBody>
      </p:sp>
      <p:sp>
        <p:nvSpPr>
          <p:cNvPr id="8" name="Text Placeholder 7"/>
          <p:cNvSpPr>
            <a:spLocks noGrp="1"/>
          </p:cNvSpPr>
          <p:nvPr>
            <p:ph type="body" sz="quarter" idx="11" hasCustomPrompt="1"/>
          </p:nvPr>
        </p:nvSpPr>
        <p:spPr>
          <a:xfrm>
            <a:off x="444500" y="1933576"/>
            <a:ext cx="3640138" cy="974792"/>
          </a:xfrm>
        </p:spPr>
        <p:txBody>
          <a:bodyPr/>
          <a:lstStyle>
            <a:lvl1pPr marL="0" indent="0">
              <a:spcAft>
                <a:spcPts val="0"/>
              </a:spcAft>
              <a:buNone/>
              <a:defRPr sz="1200"/>
            </a:lvl1pPr>
            <a:lvl2pPr>
              <a:buNone/>
              <a:defRPr/>
            </a:lvl2pPr>
            <a:lvl3pPr>
              <a:buNone/>
              <a:defRPr/>
            </a:lvl3pPr>
            <a:lvl4pPr>
              <a:buNone/>
              <a:defRPr/>
            </a:lvl4pPr>
            <a:lvl5pPr>
              <a:buNone/>
              <a:defRPr/>
            </a:lvl5pPr>
          </a:lstStyle>
          <a:p>
            <a:pPr lvl="0"/>
            <a:r>
              <a:rPr lang="en-US" dirty="0"/>
              <a:t>This is the copy that is written underneath the subhead that is related to the chart to the right. This is the copy that is written underneath the subhead that is related to the chart to the right.</a:t>
            </a:r>
          </a:p>
        </p:txBody>
      </p:sp>
      <p:sp>
        <p:nvSpPr>
          <p:cNvPr id="9" name="Content Placeholder 5"/>
          <p:cNvSpPr>
            <a:spLocks noGrp="1"/>
          </p:cNvSpPr>
          <p:nvPr>
            <p:ph sz="quarter" idx="12" hasCustomPrompt="1"/>
          </p:nvPr>
        </p:nvSpPr>
        <p:spPr>
          <a:xfrm>
            <a:off x="444500" y="3046793"/>
            <a:ext cx="3484562" cy="216028"/>
          </a:xfrm>
        </p:spPr>
        <p:txBody>
          <a:bodyPr/>
          <a:lstStyle>
            <a:lvl1pPr>
              <a:buNone/>
              <a:defRPr sz="1100" cap="all">
                <a:solidFill>
                  <a:schemeClr val="accent2"/>
                </a:solidFill>
              </a:defRPr>
            </a:lvl1pPr>
            <a:lvl2pPr>
              <a:buNone/>
              <a:defRPr/>
            </a:lvl2pPr>
            <a:lvl3pPr>
              <a:buNone/>
              <a:defRPr/>
            </a:lvl3pPr>
            <a:lvl4pPr>
              <a:buNone/>
              <a:defRPr/>
            </a:lvl4pPr>
            <a:lvl5pPr>
              <a:buNone/>
              <a:defRPr/>
            </a:lvl5pPr>
          </a:lstStyle>
          <a:p>
            <a:pPr lvl="0"/>
            <a:r>
              <a:rPr lang="en-US" dirty="0"/>
              <a:t>THIS IS THE SECOND SUBHEAD</a:t>
            </a:r>
          </a:p>
        </p:txBody>
      </p:sp>
      <p:sp>
        <p:nvSpPr>
          <p:cNvPr id="10" name="Text Placeholder 7"/>
          <p:cNvSpPr>
            <a:spLocks noGrp="1"/>
          </p:cNvSpPr>
          <p:nvPr>
            <p:ph type="body" sz="quarter" idx="13" hasCustomPrompt="1"/>
          </p:nvPr>
        </p:nvSpPr>
        <p:spPr>
          <a:xfrm>
            <a:off x="444500" y="3265868"/>
            <a:ext cx="3640138" cy="974792"/>
          </a:xfrm>
        </p:spPr>
        <p:txBody>
          <a:bodyPr/>
          <a:lstStyle>
            <a:lvl1pPr marL="0" indent="0">
              <a:spcAft>
                <a:spcPts val="0"/>
              </a:spcAft>
              <a:buNone/>
              <a:defRPr sz="1200"/>
            </a:lvl1pPr>
            <a:lvl2pPr>
              <a:buNone/>
              <a:defRPr/>
            </a:lvl2pPr>
            <a:lvl3pPr>
              <a:buNone/>
              <a:defRPr/>
            </a:lvl3pPr>
            <a:lvl4pPr>
              <a:buNone/>
              <a:defRPr/>
            </a:lvl4pPr>
            <a:lvl5pPr>
              <a:buNone/>
              <a:defRPr/>
            </a:lvl5pPr>
          </a:lstStyle>
          <a:p>
            <a:pPr lvl="0"/>
            <a:r>
              <a:rPr lang="en-US" dirty="0"/>
              <a:t>This is the copy that is written underneath the subhead that is related to the chart to the right.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cxnSp>
        <p:nvCxnSpPr>
          <p:cNvPr id="5" name="Straight Connector 4"/>
          <p:cNvCxnSpPr/>
          <p:nvPr userDrawn="1"/>
        </p:nvCxnSpPr>
        <p:spPr>
          <a:xfrm>
            <a:off x="524933" y="3257432"/>
            <a:ext cx="3886201" cy="1191"/>
          </a:xfrm>
          <a:prstGeom prst="line">
            <a:avLst/>
          </a:prstGeom>
          <a:ln w="6350" cap="rnd" cmpd="sng" algn="ctr">
            <a:solidFill>
              <a:srgbClr val="9EABB2"/>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userDrawn="1"/>
        </p:nvCxnSpPr>
        <p:spPr>
          <a:xfrm>
            <a:off x="4741332" y="3257431"/>
            <a:ext cx="3886201" cy="1191"/>
          </a:xfrm>
          <a:prstGeom prst="line">
            <a:avLst/>
          </a:prstGeom>
          <a:ln w="6350" cap="rnd" cmpd="sng" algn="ctr">
            <a:solidFill>
              <a:srgbClr val="9EABB2"/>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0" name="Content Placeholder 9"/>
          <p:cNvSpPr>
            <a:spLocks noGrp="1"/>
          </p:cNvSpPr>
          <p:nvPr>
            <p:ph sz="quarter" idx="10"/>
          </p:nvPr>
        </p:nvSpPr>
        <p:spPr>
          <a:xfrm>
            <a:off x="517525" y="1122760"/>
            <a:ext cx="3905250" cy="2034778"/>
          </a:xfrm>
        </p:spPr>
        <p:txBody>
          <a:bodyPr/>
          <a:lstStyle>
            <a:lvl1pPr>
              <a:buNone/>
              <a:defRPr/>
            </a:lvl1pPr>
            <a:lvl2pPr>
              <a:buNone/>
              <a:defRPr/>
            </a:lvl2pPr>
            <a:lvl3pPr>
              <a:buNone/>
              <a:defRPr/>
            </a:lvl3pPr>
            <a:lvl4pPr>
              <a:buNone/>
              <a:defRPr/>
            </a:lvl4pPr>
            <a:lvl5pPr>
              <a:buNone/>
              <a:defRPr/>
            </a:lvl5pPr>
          </a:lstStyle>
          <a:p>
            <a:pPr lvl="0"/>
            <a:r>
              <a:rPr lang="en-US"/>
              <a:t>Click to edit Master text styles</a:t>
            </a:r>
          </a:p>
        </p:txBody>
      </p:sp>
      <p:sp>
        <p:nvSpPr>
          <p:cNvPr id="11" name="Content Placeholder 9"/>
          <p:cNvSpPr>
            <a:spLocks noGrp="1"/>
          </p:cNvSpPr>
          <p:nvPr>
            <p:ph sz="quarter" idx="11"/>
          </p:nvPr>
        </p:nvSpPr>
        <p:spPr>
          <a:xfrm>
            <a:off x="4743211" y="1122760"/>
            <a:ext cx="3905250" cy="2034778"/>
          </a:xfrm>
        </p:spPr>
        <p:txBody>
          <a:bodyPr/>
          <a:lstStyle>
            <a:lvl1pPr>
              <a:buNone/>
              <a:defRPr/>
            </a:lvl1pPr>
            <a:lvl2pPr>
              <a:buNone/>
              <a:defRPr/>
            </a:lvl2pPr>
            <a:lvl3pPr>
              <a:buNone/>
              <a:defRPr/>
            </a:lvl3pPr>
            <a:lvl4pPr>
              <a:buNone/>
              <a:defRPr/>
            </a:lvl4pPr>
            <a:lvl5pPr>
              <a:buNone/>
              <a:defRPr/>
            </a:lvl5pPr>
          </a:lstStyle>
          <a:p>
            <a:pPr lvl="0"/>
            <a:r>
              <a:rPr lang="en-US"/>
              <a:t>Click to edit Master text styles</a:t>
            </a:r>
          </a:p>
        </p:txBody>
      </p:sp>
      <p:sp>
        <p:nvSpPr>
          <p:cNvPr id="13" name="Text Placeholder 12"/>
          <p:cNvSpPr>
            <a:spLocks noGrp="1"/>
          </p:cNvSpPr>
          <p:nvPr>
            <p:ph type="body" sz="quarter" idx="12" hasCustomPrompt="1"/>
          </p:nvPr>
        </p:nvSpPr>
        <p:spPr>
          <a:xfrm>
            <a:off x="517525" y="3356373"/>
            <a:ext cx="3905250" cy="175621"/>
          </a:xfrm>
        </p:spPr>
        <p:txBody>
          <a:bodyPr/>
          <a:lstStyle>
            <a:lvl1pPr marL="0" indent="0">
              <a:buNone/>
              <a:defRPr sz="1100" cap="all">
                <a:solidFill>
                  <a:srgbClr val="569BBE"/>
                </a:solidFill>
              </a:defRPr>
            </a:lvl1pPr>
            <a:lvl2pPr>
              <a:buNone/>
              <a:defRPr/>
            </a:lvl2pPr>
            <a:lvl3pPr>
              <a:buNone/>
              <a:defRPr/>
            </a:lvl3pPr>
            <a:lvl4pPr>
              <a:buNone/>
              <a:defRPr/>
            </a:lvl4pPr>
            <a:lvl5pPr>
              <a:buNone/>
              <a:defRPr/>
            </a:lvl5pPr>
          </a:lstStyle>
          <a:p>
            <a:pPr lvl="0"/>
            <a:r>
              <a:rPr lang="en-US" dirty="0"/>
              <a:t>THIS IS THE SUBHEAD ON THE LEFT</a:t>
            </a:r>
          </a:p>
        </p:txBody>
      </p:sp>
      <p:sp>
        <p:nvSpPr>
          <p:cNvPr id="15" name="Text Placeholder 14"/>
          <p:cNvSpPr>
            <a:spLocks noGrp="1"/>
          </p:cNvSpPr>
          <p:nvPr>
            <p:ph type="body" sz="quarter" idx="13" hasCustomPrompt="1"/>
          </p:nvPr>
        </p:nvSpPr>
        <p:spPr>
          <a:xfrm>
            <a:off x="517525" y="3554670"/>
            <a:ext cx="3911600" cy="848261"/>
          </a:xfrm>
        </p:spPr>
        <p:txBody>
          <a:bodyPr/>
          <a:lstStyle>
            <a:lvl1pPr marL="0" indent="0">
              <a:buNone/>
              <a:defRPr sz="1200"/>
            </a:lvl1pPr>
            <a:lvl2pPr>
              <a:buNone/>
              <a:defRPr/>
            </a:lvl2pPr>
            <a:lvl3pPr>
              <a:buNone/>
              <a:defRPr/>
            </a:lvl3pPr>
            <a:lvl4pPr>
              <a:buNone/>
              <a:defRPr/>
            </a:lvl4pPr>
            <a:lvl5pPr>
              <a:buNone/>
              <a:defRPr/>
            </a:lvl5pPr>
          </a:lstStyle>
          <a:p>
            <a:pPr lvl="0"/>
            <a:r>
              <a:rPr lang="en-US" dirty="0"/>
              <a:t>This is the copy that is written underneath the subhead that is related to the chart above.</a:t>
            </a:r>
          </a:p>
        </p:txBody>
      </p:sp>
      <p:sp>
        <p:nvSpPr>
          <p:cNvPr id="16" name="Text Placeholder 12"/>
          <p:cNvSpPr>
            <a:spLocks noGrp="1"/>
          </p:cNvSpPr>
          <p:nvPr>
            <p:ph type="body" sz="quarter" idx="14" hasCustomPrompt="1"/>
          </p:nvPr>
        </p:nvSpPr>
        <p:spPr>
          <a:xfrm>
            <a:off x="4739723" y="3356373"/>
            <a:ext cx="3905250" cy="175621"/>
          </a:xfrm>
        </p:spPr>
        <p:txBody>
          <a:bodyPr/>
          <a:lstStyle>
            <a:lvl1pPr marL="0" indent="0">
              <a:buNone/>
              <a:defRPr sz="1100" cap="all">
                <a:solidFill>
                  <a:srgbClr val="569BBE"/>
                </a:solidFill>
              </a:defRPr>
            </a:lvl1pPr>
            <a:lvl2pPr>
              <a:buNone/>
              <a:defRPr/>
            </a:lvl2pPr>
            <a:lvl3pPr>
              <a:buNone/>
              <a:defRPr/>
            </a:lvl3pPr>
            <a:lvl4pPr>
              <a:buNone/>
              <a:defRPr/>
            </a:lvl4pPr>
            <a:lvl5pPr>
              <a:buNone/>
              <a:defRPr/>
            </a:lvl5pPr>
          </a:lstStyle>
          <a:p>
            <a:pPr lvl="0"/>
            <a:r>
              <a:rPr lang="en-US" dirty="0"/>
              <a:t>THIS IS THE SUBHEAD ON THE Right</a:t>
            </a:r>
          </a:p>
        </p:txBody>
      </p:sp>
      <p:sp>
        <p:nvSpPr>
          <p:cNvPr id="17" name="Text Placeholder 14"/>
          <p:cNvSpPr>
            <a:spLocks noGrp="1"/>
          </p:cNvSpPr>
          <p:nvPr>
            <p:ph type="body" sz="quarter" idx="15" hasCustomPrompt="1"/>
          </p:nvPr>
        </p:nvSpPr>
        <p:spPr>
          <a:xfrm>
            <a:off x="4739723" y="3554670"/>
            <a:ext cx="3911600" cy="848261"/>
          </a:xfrm>
        </p:spPr>
        <p:txBody>
          <a:bodyPr/>
          <a:lstStyle>
            <a:lvl1pPr marL="0" indent="0">
              <a:buNone/>
              <a:defRPr sz="1200"/>
            </a:lvl1pPr>
            <a:lvl2pPr>
              <a:buNone/>
              <a:defRPr/>
            </a:lvl2pPr>
            <a:lvl3pPr>
              <a:buNone/>
              <a:defRPr/>
            </a:lvl3pPr>
            <a:lvl4pPr>
              <a:buNone/>
              <a:defRPr/>
            </a:lvl4pPr>
            <a:lvl5pPr>
              <a:buNone/>
              <a:defRPr/>
            </a:lvl5pPr>
          </a:lstStyle>
          <a:p>
            <a:pPr lvl="0"/>
            <a:r>
              <a:rPr lang="en-US" dirty="0"/>
              <a:t>This is the copy that is written underneath the subhead that is related to the chart above.</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Product Info Slide">
    <p:spTree>
      <p:nvGrpSpPr>
        <p:cNvPr id="1" name=""/>
        <p:cNvGrpSpPr/>
        <p:nvPr/>
      </p:nvGrpSpPr>
      <p:grpSpPr>
        <a:xfrm>
          <a:off x="0" y="0"/>
          <a:ext cx="0" cy="0"/>
          <a:chOff x="0" y="0"/>
          <a:chExt cx="0" cy="0"/>
        </a:xfrm>
      </p:grpSpPr>
      <p:sp>
        <p:nvSpPr>
          <p:cNvPr id="2" name="Title 1"/>
          <p:cNvSpPr>
            <a:spLocks noGrp="1"/>
          </p:cNvSpPr>
          <p:nvPr>
            <p:ph type="title"/>
          </p:nvPr>
        </p:nvSpPr>
        <p:spPr>
          <a:noFill/>
          <a:ln>
            <a:noFill/>
          </a:ln>
        </p:spPr>
        <p:txBody>
          <a:bodyPr/>
          <a:lstStyle/>
          <a:p>
            <a:r>
              <a:rPr lang="en-US"/>
              <a:t>Click to edit Master title style</a:t>
            </a:r>
            <a:endParaRPr lang="en-US" dirty="0"/>
          </a:p>
        </p:txBody>
      </p:sp>
      <p:sp>
        <p:nvSpPr>
          <p:cNvPr id="4" name="Picture Placeholder 3"/>
          <p:cNvSpPr>
            <a:spLocks noGrp="1"/>
          </p:cNvSpPr>
          <p:nvPr>
            <p:ph type="pic" sz="quarter" idx="10"/>
          </p:nvPr>
        </p:nvSpPr>
        <p:spPr>
          <a:xfrm>
            <a:off x="5003801" y="850400"/>
            <a:ext cx="3878263" cy="3651354"/>
          </a:xfrm>
        </p:spPr>
        <p:txBody>
          <a:bodyPr/>
          <a:lstStyle/>
          <a:p>
            <a:r>
              <a:rPr lang="en-US"/>
              <a:t>Click icon to add picture</a:t>
            </a:r>
          </a:p>
        </p:txBody>
      </p:sp>
      <p:sp>
        <p:nvSpPr>
          <p:cNvPr id="5" name="Content Placeholder 5"/>
          <p:cNvSpPr>
            <a:spLocks noGrp="1"/>
          </p:cNvSpPr>
          <p:nvPr>
            <p:ph sz="quarter" idx="11" hasCustomPrompt="1"/>
          </p:nvPr>
        </p:nvSpPr>
        <p:spPr>
          <a:xfrm>
            <a:off x="444500" y="1714500"/>
            <a:ext cx="3484562" cy="216028"/>
          </a:xfrm>
        </p:spPr>
        <p:txBody>
          <a:bodyPr/>
          <a:lstStyle>
            <a:lvl1pPr>
              <a:buNone/>
              <a:defRPr sz="1100" cap="all">
                <a:solidFill>
                  <a:schemeClr val="accent2"/>
                </a:solidFill>
              </a:defRPr>
            </a:lvl1pPr>
            <a:lvl2pPr>
              <a:buNone/>
              <a:defRPr/>
            </a:lvl2pPr>
            <a:lvl3pPr>
              <a:buNone/>
              <a:defRPr/>
            </a:lvl3pPr>
            <a:lvl4pPr>
              <a:buNone/>
              <a:defRPr/>
            </a:lvl4pPr>
            <a:lvl5pPr>
              <a:buNone/>
              <a:defRPr/>
            </a:lvl5pPr>
          </a:lstStyle>
          <a:p>
            <a:pPr lvl="0"/>
            <a:r>
              <a:rPr lang="en-US" dirty="0"/>
              <a:t>Product</a:t>
            </a:r>
          </a:p>
        </p:txBody>
      </p:sp>
      <p:sp>
        <p:nvSpPr>
          <p:cNvPr id="6" name="Text Placeholder 7"/>
          <p:cNvSpPr>
            <a:spLocks noGrp="1"/>
          </p:cNvSpPr>
          <p:nvPr>
            <p:ph type="body" sz="quarter" idx="12" hasCustomPrompt="1"/>
          </p:nvPr>
        </p:nvSpPr>
        <p:spPr>
          <a:xfrm>
            <a:off x="444500" y="1933576"/>
            <a:ext cx="3640138" cy="2284406"/>
          </a:xfrm>
        </p:spPr>
        <p:txBody>
          <a:bodyPr/>
          <a:lstStyle>
            <a:lvl1pPr marL="0" indent="0">
              <a:spcAft>
                <a:spcPts val="0"/>
              </a:spcAft>
              <a:buNone/>
              <a:defRPr sz="1200"/>
            </a:lvl1pPr>
            <a:lvl2pPr>
              <a:buNone/>
              <a:defRPr/>
            </a:lvl2pPr>
            <a:lvl3pPr>
              <a:buNone/>
              <a:defRPr/>
            </a:lvl3pPr>
            <a:lvl4pPr>
              <a:buNone/>
              <a:defRPr/>
            </a:lvl4pPr>
            <a:lvl5pPr>
              <a:buNone/>
              <a:defRPr/>
            </a:lvl5pPr>
          </a:lstStyle>
          <a:p>
            <a:pPr lvl="0"/>
            <a:r>
              <a:rPr lang="en-US" dirty="0"/>
              <a:t>This is the copy that talks about the product that you see to the right of this copy block and it goes into great and interesting detail about it. This is the copy that talks about the product that you see to the right of this copy block and it goes into great and interesting detail about it. </a:t>
            </a:r>
          </a:p>
          <a:p>
            <a:pPr lvl="0"/>
            <a:endParaRPr lang="en-US" dirty="0"/>
          </a:p>
          <a:p>
            <a:pPr lvl="0"/>
            <a:r>
              <a:rPr lang="en-US" dirty="0"/>
              <a:t>This is the copy that talks about the product that you see to the right of this copy block and it goes into great and interesting detail about it. </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Product Info Slide">
    <p:spTree>
      <p:nvGrpSpPr>
        <p:cNvPr id="1" name=""/>
        <p:cNvGrpSpPr/>
        <p:nvPr/>
      </p:nvGrpSpPr>
      <p:grpSpPr>
        <a:xfrm>
          <a:off x="0" y="0"/>
          <a:ext cx="0" cy="0"/>
          <a:chOff x="0" y="0"/>
          <a:chExt cx="0" cy="0"/>
        </a:xfrm>
      </p:grpSpPr>
      <p:sp>
        <p:nvSpPr>
          <p:cNvPr id="2" name="Title 1"/>
          <p:cNvSpPr>
            <a:spLocks noGrp="1"/>
          </p:cNvSpPr>
          <p:nvPr>
            <p:ph type="title"/>
          </p:nvPr>
        </p:nvSpPr>
        <p:spPr>
          <a:noFill/>
          <a:ln>
            <a:noFill/>
          </a:ln>
        </p:spPr>
        <p:txBody>
          <a:bodyPr/>
          <a:lstStyle/>
          <a:p>
            <a:r>
              <a:rPr lang="en-US"/>
              <a:t>Click to edit Master title style</a:t>
            </a:r>
            <a:endParaRPr lang="en-US" dirty="0"/>
          </a:p>
        </p:txBody>
      </p:sp>
      <p:sp>
        <p:nvSpPr>
          <p:cNvPr id="5" name="Content Placeholder 5"/>
          <p:cNvSpPr>
            <a:spLocks noGrp="1"/>
          </p:cNvSpPr>
          <p:nvPr>
            <p:ph sz="quarter" idx="11" hasCustomPrompt="1"/>
          </p:nvPr>
        </p:nvSpPr>
        <p:spPr>
          <a:xfrm>
            <a:off x="4127500" y="1762125"/>
            <a:ext cx="3484562" cy="216028"/>
          </a:xfrm>
        </p:spPr>
        <p:txBody>
          <a:bodyPr/>
          <a:lstStyle>
            <a:lvl1pPr>
              <a:buNone/>
              <a:defRPr sz="1100" cap="all">
                <a:solidFill>
                  <a:schemeClr val="accent2"/>
                </a:solidFill>
              </a:defRPr>
            </a:lvl1pPr>
            <a:lvl2pPr>
              <a:buNone/>
              <a:defRPr/>
            </a:lvl2pPr>
            <a:lvl3pPr>
              <a:buNone/>
              <a:defRPr/>
            </a:lvl3pPr>
            <a:lvl4pPr>
              <a:buNone/>
              <a:defRPr/>
            </a:lvl4pPr>
            <a:lvl5pPr>
              <a:buNone/>
              <a:defRPr/>
            </a:lvl5pPr>
          </a:lstStyle>
          <a:p>
            <a:pPr lvl="0"/>
            <a:r>
              <a:rPr lang="en-US" dirty="0"/>
              <a:t>Product</a:t>
            </a:r>
          </a:p>
        </p:txBody>
      </p:sp>
      <p:sp>
        <p:nvSpPr>
          <p:cNvPr id="6" name="Text Placeholder 7"/>
          <p:cNvSpPr>
            <a:spLocks noGrp="1"/>
          </p:cNvSpPr>
          <p:nvPr>
            <p:ph type="body" sz="quarter" idx="12" hasCustomPrompt="1"/>
          </p:nvPr>
        </p:nvSpPr>
        <p:spPr>
          <a:xfrm>
            <a:off x="4127500" y="1982005"/>
            <a:ext cx="4385555" cy="641201"/>
          </a:xfrm>
        </p:spPr>
        <p:txBody>
          <a:bodyPr/>
          <a:lstStyle>
            <a:lvl1pPr marL="0" indent="0">
              <a:spcAft>
                <a:spcPts val="0"/>
              </a:spcAft>
              <a:buNone/>
              <a:defRPr sz="1200"/>
            </a:lvl1pPr>
            <a:lvl2pPr>
              <a:buNone/>
              <a:defRPr/>
            </a:lvl2pPr>
            <a:lvl3pPr>
              <a:buNone/>
              <a:defRPr/>
            </a:lvl3pPr>
            <a:lvl4pPr>
              <a:buNone/>
              <a:defRPr/>
            </a:lvl4pPr>
            <a:lvl5pPr>
              <a:buNone/>
              <a:defRPr/>
            </a:lvl5pPr>
          </a:lstStyle>
          <a:p>
            <a:pPr lvl="0"/>
            <a:r>
              <a:rPr lang="en-US" dirty="0"/>
              <a:t>This is the copy that talks about the product that you see to the left of this copy block and it goes into great and interesting detail about it.</a:t>
            </a:r>
          </a:p>
        </p:txBody>
      </p:sp>
      <p:sp>
        <p:nvSpPr>
          <p:cNvPr id="7" name="Text Placeholder 7"/>
          <p:cNvSpPr>
            <a:spLocks noGrp="1"/>
          </p:cNvSpPr>
          <p:nvPr>
            <p:ph type="body" sz="quarter" idx="13" hasCustomPrompt="1"/>
          </p:nvPr>
        </p:nvSpPr>
        <p:spPr>
          <a:xfrm>
            <a:off x="4127500" y="2651929"/>
            <a:ext cx="4385555" cy="802628"/>
          </a:xfrm>
        </p:spPr>
        <p:txBody>
          <a:bodyPr/>
          <a:lstStyle>
            <a:lvl1pPr marL="182563" indent="-182563">
              <a:spcAft>
                <a:spcPts val="0"/>
              </a:spcAft>
              <a:buClr>
                <a:schemeClr val="accent4"/>
              </a:buClr>
              <a:buSzPct val="100000"/>
              <a:buFont typeface="Arial Bold"/>
              <a:buChar char="&gt;"/>
              <a:defRPr sz="1200"/>
            </a:lvl1pPr>
            <a:lvl2pPr>
              <a:buNone/>
              <a:defRPr/>
            </a:lvl2pPr>
            <a:lvl3pPr>
              <a:buNone/>
              <a:defRPr/>
            </a:lvl3pPr>
            <a:lvl4pPr>
              <a:buNone/>
              <a:defRPr/>
            </a:lvl4pPr>
            <a:lvl5pPr>
              <a:buNone/>
              <a:defRPr/>
            </a:lvl5pPr>
          </a:lstStyle>
          <a:p>
            <a:pPr lvl="0"/>
            <a:r>
              <a:rPr lang="en-US" dirty="0"/>
              <a:t>This is bullet point about the product on the left</a:t>
            </a:r>
          </a:p>
          <a:p>
            <a:pPr lvl="0"/>
            <a:r>
              <a:rPr lang="en-US" dirty="0"/>
              <a:t>This is bullet point about the product on the left</a:t>
            </a:r>
          </a:p>
          <a:p>
            <a:pPr lvl="0"/>
            <a:r>
              <a:rPr lang="en-US" dirty="0"/>
              <a:t>This is bullet point about the product on the left</a:t>
            </a:r>
          </a:p>
        </p:txBody>
      </p:sp>
      <p:sp>
        <p:nvSpPr>
          <p:cNvPr id="9" name="Content Placeholder 8"/>
          <p:cNvSpPr>
            <a:spLocks noGrp="1"/>
          </p:cNvSpPr>
          <p:nvPr>
            <p:ph sz="quarter" idx="14"/>
          </p:nvPr>
        </p:nvSpPr>
        <p:spPr>
          <a:xfrm>
            <a:off x="517526" y="1565672"/>
            <a:ext cx="3571875" cy="2837259"/>
          </a:xfrm>
        </p:spPr>
        <p:txBody>
          <a:bodyPr/>
          <a:lstStyle/>
          <a:p>
            <a:pPr lvl="0"/>
            <a:r>
              <a:rPr lang="en-US"/>
              <a:t>Click to edit Master text styles</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Two Image">
    <p:spTree>
      <p:nvGrpSpPr>
        <p:cNvPr id="1" name=""/>
        <p:cNvGrpSpPr/>
        <p:nvPr/>
      </p:nvGrpSpPr>
      <p:grpSpPr>
        <a:xfrm>
          <a:off x="0" y="0"/>
          <a:ext cx="0" cy="0"/>
          <a:chOff x="0" y="0"/>
          <a:chExt cx="0" cy="0"/>
        </a:xfrm>
      </p:grpSpPr>
      <p:sp>
        <p:nvSpPr>
          <p:cNvPr id="10" name="Rectangle 9"/>
          <p:cNvSpPr/>
          <p:nvPr userDrawn="1"/>
        </p:nvSpPr>
        <p:spPr>
          <a:xfrm>
            <a:off x="0" y="0"/>
            <a:ext cx="9144000" cy="435428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Content Placeholder 4"/>
          <p:cNvSpPr>
            <a:spLocks noGrp="1"/>
          </p:cNvSpPr>
          <p:nvPr>
            <p:ph sz="quarter" idx="10"/>
          </p:nvPr>
        </p:nvSpPr>
        <p:spPr>
          <a:xfrm>
            <a:off x="190500" y="857250"/>
            <a:ext cx="4318000" cy="3524250"/>
          </a:xfrm>
        </p:spPr>
        <p:txBody>
          <a:bodyPr/>
          <a:lstStyle/>
          <a:p>
            <a:pPr lvl="0"/>
            <a:r>
              <a:rPr lang="en-US"/>
              <a:t>Click to edit Master text styles</a:t>
            </a:r>
          </a:p>
        </p:txBody>
      </p:sp>
      <p:sp>
        <p:nvSpPr>
          <p:cNvPr id="6" name="Content Placeholder 4"/>
          <p:cNvSpPr>
            <a:spLocks noGrp="1"/>
          </p:cNvSpPr>
          <p:nvPr>
            <p:ph sz="quarter" idx="11"/>
          </p:nvPr>
        </p:nvSpPr>
        <p:spPr>
          <a:xfrm>
            <a:off x="4572000" y="857250"/>
            <a:ext cx="4318000" cy="3524250"/>
          </a:xfrm>
        </p:spPr>
        <p:txBody>
          <a:bodyPr/>
          <a:lstStyle/>
          <a:p>
            <a:pPr lvl="0"/>
            <a:r>
              <a:rPr lang="en-US"/>
              <a:t>Click to edit Master text styles</a:t>
            </a:r>
          </a:p>
        </p:txBody>
      </p:sp>
      <p:sp>
        <p:nvSpPr>
          <p:cNvPr id="9" name="Text Placeholder 7"/>
          <p:cNvSpPr>
            <a:spLocks noGrp="1"/>
          </p:cNvSpPr>
          <p:nvPr>
            <p:ph type="body" sz="quarter" idx="12" hasCustomPrompt="1"/>
          </p:nvPr>
        </p:nvSpPr>
        <p:spPr>
          <a:xfrm>
            <a:off x="190500" y="238125"/>
            <a:ext cx="4335462" cy="533400"/>
          </a:xfrm>
        </p:spPr>
        <p:txBody>
          <a:bodyPr/>
          <a:lstStyle>
            <a:lvl1pPr>
              <a:buNone/>
              <a:defRPr sz="1050" cap="all">
                <a:solidFill>
                  <a:srgbClr val="569BBE"/>
                </a:solidFill>
              </a:defRPr>
            </a:lvl1pPr>
            <a:lvl2pPr>
              <a:buNone/>
              <a:defRPr/>
            </a:lvl2pPr>
            <a:lvl3pPr>
              <a:buNone/>
              <a:defRPr/>
            </a:lvl3pPr>
            <a:lvl4pPr>
              <a:buNone/>
              <a:defRPr/>
            </a:lvl4pPr>
            <a:lvl5pPr>
              <a:buNone/>
              <a:defRPr/>
            </a:lvl5pPr>
          </a:lstStyle>
          <a:p>
            <a:pPr lvl="0"/>
            <a:r>
              <a:rPr lang="en-US" dirty="0"/>
              <a:t>HEADLINE</a:t>
            </a:r>
          </a:p>
          <a:p>
            <a:pPr lvl="0"/>
            <a:r>
              <a:rPr lang="en-US" dirty="0"/>
              <a:t>GOES HERE</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_Two Image">
    <p:spTree>
      <p:nvGrpSpPr>
        <p:cNvPr id="1" name=""/>
        <p:cNvGrpSpPr/>
        <p:nvPr/>
      </p:nvGrpSpPr>
      <p:grpSpPr>
        <a:xfrm>
          <a:off x="0" y="0"/>
          <a:ext cx="0" cy="0"/>
          <a:chOff x="0" y="0"/>
          <a:chExt cx="0" cy="0"/>
        </a:xfrm>
      </p:grpSpPr>
      <p:sp>
        <p:nvSpPr>
          <p:cNvPr id="10" name="Rectangle 9"/>
          <p:cNvSpPr/>
          <p:nvPr userDrawn="1"/>
        </p:nvSpPr>
        <p:spPr>
          <a:xfrm>
            <a:off x="0" y="157453"/>
            <a:ext cx="9144000" cy="435428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Content Placeholder 4"/>
          <p:cNvSpPr>
            <a:spLocks noGrp="1"/>
          </p:cNvSpPr>
          <p:nvPr>
            <p:ph sz="quarter" idx="10"/>
          </p:nvPr>
        </p:nvSpPr>
        <p:spPr>
          <a:xfrm>
            <a:off x="1714500" y="238125"/>
            <a:ext cx="3556000" cy="4164806"/>
          </a:xfrm>
        </p:spPr>
        <p:txBody>
          <a:bodyPr/>
          <a:lstStyle/>
          <a:p>
            <a:pPr lvl="0"/>
            <a:r>
              <a:rPr lang="en-US"/>
              <a:t>Click to edit Master text styles</a:t>
            </a:r>
          </a:p>
        </p:txBody>
      </p:sp>
      <p:sp>
        <p:nvSpPr>
          <p:cNvPr id="9" name="Text Placeholder 7"/>
          <p:cNvSpPr>
            <a:spLocks noGrp="1"/>
          </p:cNvSpPr>
          <p:nvPr>
            <p:ph type="body" sz="quarter" idx="12" hasCustomPrompt="1"/>
          </p:nvPr>
        </p:nvSpPr>
        <p:spPr>
          <a:xfrm>
            <a:off x="171967" y="238125"/>
            <a:ext cx="1470177" cy="533400"/>
          </a:xfrm>
        </p:spPr>
        <p:txBody>
          <a:bodyPr/>
          <a:lstStyle>
            <a:lvl1pPr>
              <a:buNone/>
              <a:defRPr sz="1050" cap="all">
                <a:solidFill>
                  <a:srgbClr val="569BBE"/>
                </a:solidFill>
              </a:defRPr>
            </a:lvl1pPr>
            <a:lvl2pPr>
              <a:buNone/>
              <a:defRPr/>
            </a:lvl2pPr>
            <a:lvl3pPr>
              <a:buNone/>
              <a:defRPr/>
            </a:lvl3pPr>
            <a:lvl4pPr>
              <a:buNone/>
              <a:defRPr/>
            </a:lvl4pPr>
            <a:lvl5pPr>
              <a:buNone/>
              <a:defRPr/>
            </a:lvl5pPr>
          </a:lstStyle>
          <a:p>
            <a:pPr lvl="0"/>
            <a:r>
              <a:rPr lang="en-US" dirty="0"/>
              <a:t>HEADLINE</a:t>
            </a:r>
          </a:p>
          <a:p>
            <a:pPr lvl="0"/>
            <a:r>
              <a:rPr lang="en-US" dirty="0"/>
              <a:t>GOES HERE</a:t>
            </a:r>
          </a:p>
        </p:txBody>
      </p:sp>
      <p:sp>
        <p:nvSpPr>
          <p:cNvPr id="8" name="Content Placeholder 4"/>
          <p:cNvSpPr>
            <a:spLocks noGrp="1"/>
          </p:cNvSpPr>
          <p:nvPr>
            <p:ph sz="quarter" idx="13"/>
          </p:nvPr>
        </p:nvSpPr>
        <p:spPr>
          <a:xfrm>
            <a:off x="5373714" y="238125"/>
            <a:ext cx="3556000" cy="4164806"/>
          </a:xfrm>
        </p:spPr>
        <p:txBody>
          <a:bodyPr/>
          <a:lstStyle/>
          <a:p>
            <a:pPr lvl="0"/>
            <a:r>
              <a:rPr lang="en-US"/>
              <a:t>Click to edit Master text styles</a:t>
            </a:r>
          </a:p>
        </p:txBody>
      </p:sp>
      <p:sp>
        <p:nvSpPr>
          <p:cNvPr id="11" name="Text Placeholder 10"/>
          <p:cNvSpPr>
            <a:spLocks noGrp="1"/>
          </p:cNvSpPr>
          <p:nvPr>
            <p:ph type="body" sz="quarter" idx="14" hasCustomPrompt="1"/>
          </p:nvPr>
        </p:nvSpPr>
        <p:spPr>
          <a:xfrm>
            <a:off x="190500" y="1428750"/>
            <a:ext cx="1397000" cy="2143125"/>
          </a:xfrm>
        </p:spPr>
        <p:txBody>
          <a:bodyPr/>
          <a:lstStyle>
            <a:lvl1pPr marL="0" indent="0">
              <a:buNone/>
              <a:defRPr sz="1000"/>
            </a:lvl1pPr>
            <a:lvl2pPr>
              <a:buNone/>
              <a:defRPr sz="1100"/>
            </a:lvl2pPr>
            <a:lvl3pPr>
              <a:buNone/>
              <a:defRPr sz="1100"/>
            </a:lvl3pPr>
            <a:lvl4pPr>
              <a:buNone/>
              <a:defRPr sz="1100"/>
            </a:lvl4pPr>
            <a:lvl5pPr>
              <a:buNone/>
              <a:defRPr sz="1100"/>
            </a:lvl5pPr>
          </a:lstStyle>
          <a:p>
            <a:pPr>
              <a:spcAft>
                <a:spcPts val="600"/>
              </a:spcAft>
            </a:pPr>
            <a:r>
              <a:rPr lang="en-US" sz="1100" dirty="0">
                <a:solidFill>
                  <a:srgbClr val="374957"/>
                </a:solidFill>
              </a:rPr>
              <a:t>This is the copy that talks about the images that you see to the right of this copy block and it goes into great and interesting detail about it. </a:t>
            </a:r>
          </a:p>
          <a:p>
            <a:pPr>
              <a:spcAft>
                <a:spcPts val="600"/>
              </a:spcAft>
            </a:pPr>
            <a:r>
              <a:rPr lang="en-US" sz="1100" dirty="0">
                <a:solidFill>
                  <a:srgbClr val="374957"/>
                </a:solidFill>
              </a:rPr>
              <a:t>This is the copy that talks about the images that you see to the right of this copy block and it goes into great and interesting detail about it. </a:t>
            </a:r>
          </a:p>
          <a:p>
            <a:pPr>
              <a:spcAft>
                <a:spcPts val="600"/>
              </a:spcAft>
            </a:pPr>
            <a:endParaRPr lang="en-US" sz="1100" dirty="0">
              <a:solidFill>
                <a:srgbClr val="374957"/>
              </a:solidFil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our Image">
    <p:spTree>
      <p:nvGrpSpPr>
        <p:cNvPr id="1" name=""/>
        <p:cNvGrpSpPr/>
        <p:nvPr/>
      </p:nvGrpSpPr>
      <p:grpSpPr>
        <a:xfrm>
          <a:off x="0" y="0"/>
          <a:ext cx="0" cy="0"/>
          <a:chOff x="0" y="0"/>
          <a:chExt cx="0" cy="0"/>
        </a:xfrm>
      </p:grpSpPr>
      <p:sp>
        <p:nvSpPr>
          <p:cNvPr id="10" name="Rectangle 9"/>
          <p:cNvSpPr/>
          <p:nvPr userDrawn="1"/>
        </p:nvSpPr>
        <p:spPr>
          <a:xfrm>
            <a:off x="0" y="0"/>
            <a:ext cx="9144000" cy="435428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Content Placeholder 4"/>
          <p:cNvSpPr>
            <a:spLocks noGrp="1"/>
          </p:cNvSpPr>
          <p:nvPr>
            <p:ph sz="quarter" idx="10"/>
          </p:nvPr>
        </p:nvSpPr>
        <p:spPr>
          <a:xfrm>
            <a:off x="1714500" y="238125"/>
            <a:ext cx="3556000" cy="2000250"/>
          </a:xfrm>
        </p:spPr>
        <p:txBody>
          <a:bodyPr/>
          <a:lstStyle/>
          <a:p>
            <a:pPr lvl="0"/>
            <a:r>
              <a:rPr lang="en-US"/>
              <a:t>Click to edit Master text styles</a:t>
            </a:r>
          </a:p>
        </p:txBody>
      </p:sp>
      <p:sp>
        <p:nvSpPr>
          <p:cNvPr id="9" name="Text Placeholder 7"/>
          <p:cNvSpPr>
            <a:spLocks noGrp="1"/>
          </p:cNvSpPr>
          <p:nvPr>
            <p:ph type="body" sz="quarter" idx="12" hasCustomPrompt="1"/>
          </p:nvPr>
        </p:nvSpPr>
        <p:spPr>
          <a:xfrm>
            <a:off x="171967" y="238125"/>
            <a:ext cx="1470177" cy="533400"/>
          </a:xfrm>
        </p:spPr>
        <p:txBody>
          <a:bodyPr/>
          <a:lstStyle>
            <a:lvl1pPr>
              <a:buNone/>
              <a:defRPr sz="1050" cap="all">
                <a:solidFill>
                  <a:srgbClr val="569BBE"/>
                </a:solidFill>
              </a:defRPr>
            </a:lvl1pPr>
            <a:lvl2pPr>
              <a:buNone/>
              <a:defRPr/>
            </a:lvl2pPr>
            <a:lvl3pPr>
              <a:buNone/>
              <a:defRPr/>
            </a:lvl3pPr>
            <a:lvl4pPr>
              <a:buNone/>
              <a:defRPr/>
            </a:lvl4pPr>
            <a:lvl5pPr>
              <a:buNone/>
              <a:defRPr/>
            </a:lvl5pPr>
          </a:lstStyle>
          <a:p>
            <a:pPr lvl="0"/>
            <a:r>
              <a:rPr lang="en-US" dirty="0"/>
              <a:t>HEADLINE</a:t>
            </a:r>
          </a:p>
          <a:p>
            <a:pPr lvl="0"/>
            <a:r>
              <a:rPr lang="en-US" dirty="0"/>
              <a:t>GOES HERE</a:t>
            </a:r>
          </a:p>
        </p:txBody>
      </p:sp>
      <p:sp>
        <p:nvSpPr>
          <p:cNvPr id="8" name="Content Placeholder 4"/>
          <p:cNvSpPr>
            <a:spLocks noGrp="1"/>
          </p:cNvSpPr>
          <p:nvPr>
            <p:ph sz="quarter" idx="13"/>
          </p:nvPr>
        </p:nvSpPr>
        <p:spPr>
          <a:xfrm>
            <a:off x="5373714" y="238125"/>
            <a:ext cx="3556000" cy="2000250"/>
          </a:xfrm>
        </p:spPr>
        <p:txBody>
          <a:bodyPr/>
          <a:lstStyle/>
          <a:p>
            <a:pPr lvl="0"/>
            <a:r>
              <a:rPr lang="en-US"/>
              <a:t>Click to edit Master text styles</a:t>
            </a:r>
          </a:p>
        </p:txBody>
      </p:sp>
      <p:sp>
        <p:nvSpPr>
          <p:cNvPr id="11" name="Content Placeholder 4"/>
          <p:cNvSpPr>
            <a:spLocks noGrp="1"/>
          </p:cNvSpPr>
          <p:nvPr>
            <p:ph sz="quarter" idx="14"/>
          </p:nvPr>
        </p:nvSpPr>
        <p:spPr>
          <a:xfrm>
            <a:off x="1714500" y="2304404"/>
            <a:ext cx="3556000" cy="2000250"/>
          </a:xfrm>
        </p:spPr>
        <p:txBody>
          <a:bodyPr/>
          <a:lstStyle/>
          <a:p>
            <a:pPr lvl="0"/>
            <a:r>
              <a:rPr lang="en-US"/>
              <a:t>Click to edit Master text styles</a:t>
            </a:r>
          </a:p>
        </p:txBody>
      </p:sp>
      <p:sp>
        <p:nvSpPr>
          <p:cNvPr id="12" name="Content Placeholder 4"/>
          <p:cNvSpPr>
            <a:spLocks noGrp="1"/>
          </p:cNvSpPr>
          <p:nvPr>
            <p:ph sz="quarter" idx="15"/>
          </p:nvPr>
        </p:nvSpPr>
        <p:spPr>
          <a:xfrm>
            <a:off x="5373714" y="2304404"/>
            <a:ext cx="3556000" cy="2000250"/>
          </a:xfrm>
        </p:spPr>
        <p:txBody>
          <a:bodyPr/>
          <a:lstStyle/>
          <a:p>
            <a:pPr lvl="0"/>
            <a:r>
              <a:rPr lang="en-US"/>
              <a:t>Click to edit Master text styles</a:t>
            </a:r>
          </a:p>
        </p:txBody>
      </p:sp>
      <p:sp>
        <p:nvSpPr>
          <p:cNvPr id="14" name="Text Placeholder 13"/>
          <p:cNvSpPr>
            <a:spLocks noGrp="1"/>
          </p:cNvSpPr>
          <p:nvPr>
            <p:ph type="body" sz="quarter" idx="16" hasCustomPrompt="1"/>
          </p:nvPr>
        </p:nvSpPr>
        <p:spPr>
          <a:xfrm>
            <a:off x="190500" y="1428750"/>
            <a:ext cx="1397000" cy="2143125"/>
          </a:xfrm>
        </p:spPr>
        <p:txBody>
          <a:bodyPr/>
          <a:lstStyle>
            <a:lvl1pPr marL="0" indent="0">
              <a:buNone/>
              <a:defRPr sz="1100"/>
            </a:lvl1pPr>
            <a:lvl2pPr>
              <a:buNone/>
              <a:defRPr sz="1100"/>
            </a:lvl2pPr>
            <a:lvl3pPr>
              <a:buNone/>
              <a:defRPr sz="1100"/>
            </a:lvl3pPr>
            <a:lvl4pPr>
              <a:buNone/>
              <a:defRPr sz="1100"/>
            </a:lvl4pPr>
            <a:lvl5pPr>
              <a:buNone/>
              <a:defRPr sz="1100"/>
            </a:lvl5pPr>
          </a:lstStyle>
          <a:p>
            <a:pPr>
              <a:spcAft>
                <a:spcPts val="600"/>
              </a:spcAft>
            </a:pPr>
            <a:r>
              <a:rPr lang="en-US" sz="1100" dirty="0">
                <a:solidFill>
                  <a:srgbClr val="374957"/>
                </a:solidFill>
              </a:rPr>
              <a:t>This is the copy that talks about the images that you see to the right of this copy block and it goes into great and interesting detail about it. </a:t>
            </a:r>
          </a:p>
          <a:p>
            <a:pPr>
              <a:spcAft>
                <a:spcPts val="600"/>
              </a:spcAft>
            </a:pPr>
            <a:r>
              <a:rPr lang="en-US" sz="1100" dirty="0">
                <a:solidFill>
                  <a:srgbClr val="374957"/>
                </a:solidFill>
              </a:rPr>
              <a:t>This is the copy that talks about the images that you see to the right of this copy block and it goes into great and interesting detail about it. </a:t>
            </a:r>
          </a:p>
          <a:p>
            <a:pPr>
              <a:spcAft>
                <a:spcPts val="600"/>
              </a:spcAft>
            </a:pPr>
            <a:endParaRPr lang="en-US" sz="1100" dirty="0">
              <a:solidFill>
                <a:srgbClr val="374957"/>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 Faded Dots">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5" y="0"/>
            <a:ext cx="9129103" cy="5143499"/>
          </a:xfrm>
          <a:prstGeom prst="rect">
            <a:avLst/>
          </a:prstGeom>
        </p:spPr>
      </p:pic>
      <p:sp>
        <p:nvSpPr>
          <p:cNvPr id="5" name="TextBox 4"/>
          <p:cNvSpPr txBox="1"/>
          <p:nvPr userDrawn="1"/>
        </p:nvSpPr>
        <p:spPr>
          <a:xfrm>
            <a:off x="182036" y="4409007"/>
            <a:ext cx="846667" cy="461665"/>
          </a:xfrm>
          <a:prstGeom prst="rect">
            <a:avLst/>
          </a:prstGeom>
          <a:noFill/>
        </p:spPr>
        <p:txBody>
          <a:bodyPr wrap="square" rtlCol="0">
            <a:spAutoFit/>
          </a:bodyPr>
          <a:lstStyle/>
          <a:p>
            <a:r>
              <a:rPr lang="en-US" sz="800" b="0" i="0" dirty="0">
                <a:solidFill>
                  <a:srgbClr val="FFA815"/>
                </a:solidFill>
                <a:latin typeface="Arial"/>
                <a:cs typeface="Arial"/>
              </a:rPr>
              <a:t>VARIAN</a:t>
            </a:r>
          </a:p>
          <a:p>
            <a:r>
              <a:rPr lang="en-US" sz="800" b="0" i="0" dirty="0">
                <a:solidFill>
                  <a:srgbClr val="FFA815"/>
                </a:solidFill>
                <a:latin typeface="Arial"/>
                <a:cs typeface="Arial"/>
              </a:rPr>
              <a:t>ONCOLOGY</a:t>
            </a:r>
          </a:p>
          <a:p>
            <a:r>
              <a:rPr lang="en-US" sz="800" b="0" i="0" dirty="0">
                <a:solidFill>
                  <a:srgbClr val="FFA815"/>
                </a:solidFill>
                <a:latin typeface="Arial"/>
                <a:cs typeface="Arial"/>
              </a:rPr>
              <a:t>SYSTEMS</a:t>
            </a:r>
          </a:p>
        </p:txBody>
      </p:sp>
      <p:sp>
        <p:nvSpPr>
          <p:cNvPr id="13" name="Title 12"/>
          <p:cNvSpPr>
            <a:spLocks noGrp="1"/>
          </p:cNvSpPr>
          <p:nvPr>
            <p:ph type="title" hasCustomPrompt="1"/>
          </p:nvPr>
        </p:nvSpPr>
        <p:spPr>
          <a:xfrm>
            <a:off x="927403" y="1058954"/>
            <a:ext cx="6049146" cy="857250"/>
          </a:xfrm>
        </p:spPr>
        <p:txBody>
          <a:bodyPr/>
          <a:lstStyle>
            <a:lvl1pPr algn="l" defTabSz="457200" rtl="0" fontAlgn="base">
              <a:spcBef>
                <a:spcPct val="0"/>
              </a:spcBef>
              <a:spcAft>
                <a:spcPct val="0"/>
              </a:spcAft>
              <a:defRPr lang="en-US" sz="3500" kern="1200" cap="all" dirty="0" smtClean="0">
                <a:solidFill>
                  <a:srgbClr val="FFFFFF"/>
                </a:solidFill>
                <a:latin typeface="Arial" charset="0"/>
                <a:ea typeface="ＭＳ Ｐゴシック" charset="-128"/>
                <a:cs typeface="ＭＳ Ｐゴシック" charset="-128"/>
              </a:defRPr>
            </a:lvl1pPr>
          </a:lstStyle>
          <a:p>
            <a:r>
              <a:rPr lang="en-US" dirty="0"/>
              <a:t>title</a:t>
            </a:r>
          </a:p>
        </p:txBody>
      </p:sp>
      <p:sp>
        <p:nvSpPr>
          <p:cNvPr id="33" name="Text Placeholder 32"/>
          <p:cNvSpPr>
            <a:spLocks noGrp="1"/>
          </p:cNvSpPr>
          <p:nvPr>
            <p:ph type="body" sz="quarter" idx="13" hasCustomPrompt="1"/>
          </p:nvPr>
        </p:nvSpPr>
        <p:spPr>
          <a:xfrm>
            <a:off x="930232" y="1923704"/>
            <a:ext cx="6054820" cy="391715"/>
          </a:xfrm>
        </p:spPr>
        <p:txBody>
          <a:bodyPr/>
          <a:lstStyle>
            <a:lvl1pPr>
              <a:buNone/>
              <a:defRPr sz="1400">
                <a:solidFill>
                  <a:schemeClr val="bg1"/>
                </a:solidFill>
              </a:defRPr>
            </a:lvl1pPr>
            <a:lvl2pPr>
              <a:buNone/>
              <a:defRPr/>
            </a:lvl2pPr>
            <a:lvl3pPr>
              <a:buNone/>
              <a:defRPr/>
            </a:lvl3pPr>
            <a:lvl4pPr>
              <a:buNone/>
              <a:defRPr/>
            </a:lvl4pPr>
            <a:lvl5pPr>
              <a:buNone/>
              <a:defRPr/>
            </a:lvl5pPr>
          </a:lstStyle>
          <a:p>
            <a:pPr lvl="0"/>
            <a:r>
              <a:rPr lang="en-US" dirty="0"/>
              <a:t>Optional Presentation Subtitle</a:t>
            </a:r>
          </a:p>
        </p:txBody>
      </p:sp>
      <p:sp>
        <p:nvSpPr>
          <p:cNvPr id="9" name="Content Placeholder 34"/>
          <p:cNvSpPr>
            <a:spLocks noGrp="1"/>
          </p:cNvSpPr>
          <p:nvPr>
            <p:ph sz="quarter" idx="14" hasCustomPrompt="1"/>
          </p:nvPr>
        </p:nvSpPr>
        <p:spPr>
          <a:xfrm>
            <a:off x="1141414" y="4408601"/>
            <a:ext cx="1677987" cy="149541"/>
          </a:xfrm>
        </p:spPr>
        <p:txBody>
          <a:bodyPr/>
          <a:lstStyle>
            <a:lvl1pPr marL="342900" marR="0" indent="-342900" algn="l" defTabSz="457200" rtl="0" eaLnBrk="0" fontAlgn="base" latinLnBrk="0" hangingPunct="0">
              <a:lnSpc>
                <a:spcPct val="100000"/>
              </a:lnSpc>
              <a:spcBef>
                <a:spcPct val="20000"/>
              </a:spcBef>
              <a:spcAft>
                <a:spcPct val="0"/>
              </a:spcAft>
              <a:buClrTx/>
              <a:buSzPct val="75000"/>
              <a:buFont typeface="Arial" charset="0"/>
              <a:buNone/>
              <a:tabLst/>
              <a:defRPr sz="800" cap="all"/>
            </a:lvl1pPr>
            <a:lvl2pPr>
              <a:buNone/>
              <a:defRPr/>
            </a:lvl2pPr>
            <a:lvl3pPr>
              <a:buNone/>
              <a:defRPr/>
            </a:lvl3pPr>
            <a:lvl4pPr>
              <a:buNone/>
              <a:defRPr/>
            </a:lvl4pPr>
            <a:lvl5pPr>
              <a:buNone/>
              <a:defRPr/>
            </a:lvl5pPr>
          </a:lstStyle>
          <a:p>
            <a:pPr lvl="0"/>
            <a:r>
              <a:rPr lang="en-US" dirty="0"/>
              <a:t>SPEAKER NAME</a:t>
            </a:r>
          </a:p>
        </p:txBody>
      </p:sp>
      <p:sp>
        <p:nvSpPr>
          <p:cNvPr id="11" name="Content Placeholder 34"/>
          <p:cNvSpPr>
            <a:spLocks noGrp="1"/>
          </p:cNvSpPr>
          <p:nvPr>
            <p:ph sz="quarter" idx="15" hasCustomPrompt="1"/>
          </p:nvPr>
        </p:nvSpPr>
        <p:spPr>
          <a:xfrm>
            <a:off x="1141414" y="4565775"/>
            <a:ext cx="1677987" cy="145439"/>
          </a:xfrm>
        </p:spPr>
        <p:txBody>
          <a:bodyPr/>
          <a:lstStyle>
            <a:lvl1pPr marL="342900" marR="0" indent="-342900" algn="l" defTabSz="457200" rtl="0" eaLnBrk="0" fontAlgn="base" latinLnBrk="0" hangingPunct="0">
              <a:lnSpc>
                <a:spcPct val="100000"/>
              </a:lnSpc>
              <a:spcBef>
                <a:spcPct val="20000"/>
              </a:spcBef>
              <a:spcAft>
                <a:spcPct val="0"/>
              </a:spcAft>
              <a:buClrTx/>
              <a:buSzPct val="75000"/>
              <a:buFont typeface="Arial" charset="0"/>
              <a:buNone/>
              <a:tabLst/>
              <a:defRPr sz="800" cap="all" baseline="0">
                <a:solidFill>
                  <a:srgbClr val="819298"/>
                </a:solidFill>
              </a:defRPr>
            </a:lvl1pPr>
            <a:lvl2pPr>
              <a:buNone/>
              <a:defRPr/>
            </a:lvl2pPr>
            <a:lvl3pPr>
              <a:buNone/>
              <a:defRPr/>
            </a:lvl3pPr>
            <a:lvl4pPr>
              <a:buNone/>
              <a:defRPr/>
            </a:lvl4pPr>
            <a:lvl5pPr>
              <a:buNone/>
              <a:defRPr/>
            </a:lvl5pPr>
          </a:lstStyle>
          <a:p>
            <a:pPr lvl="0"/>
            <a:r>
              <a:rPr lang="en-US" dirty="0"/>
              <a:t>SPEAKER TITLE</a:t>
            </a:r>
          </a:p>
        </p:txBody>
      </p:sp>
      <p:sp>
        <p:nvSpPr>
          <p:cNvPr id="12" name="Text Placeholder 37"/>
          <p:cNvSpPr>
            <a:spLocks noGrp="1"/>
          </p:cNvSpPr>
          <p:nvPr>
            <p:ph type="body" sz="quarter" idx="16" hasCustomPrompt="1"/>
          </p:nvPr>
        </p:nvSpPr>
        <p:spPr>
          <a:xfrm>
            <a:off x="3092072" y="4410257"/>
            <a:ext cx="1943100" cy="170259"/>
          </a:xfrm>
        </p:spPr>
        <p:txBody>
          <a:bodyPr/>
          <a:lstStyle>
            <a:lvl1pPr>
              <a:buNone/>
              <a:defRPr sz="800" cap="all">
                <a:solidFill>
                  <a:srgbClr val="819298"/>
                </a:solidFill>
              </a:defRPr>
            </a:lvl1pPr>
            <a:lvl2pPr>
              <a:buNone/>
              <a:defRPr/>
            </a:lvl2pPr>
            <a:lvl3pPr>
              <a:buNone/>
              <a:defRPr/>
            </a:lvl3pPr>
            <a:lvl4pPr>
              <a:buNone/>
              <a:defRPr/>
            </a:lvl4pPr>
            <a:lvl5pPr>
              <a:buNone/>
              <a:defRPr/>
            </a:lvl5pPr>
          </a:lstStyle>
          <a:p>
            <a:pPr lvl="0"/>
            <a:r>
              <a:rPr lang="en-US" dirty="0"/>
              <a:t>DATE</a:t>
            </a:r>
          </a:p>
        </p:txBody>
      </p:sp>
      <p:sp>
        <p:nvSpPr>
          <p:cNvPr id="10" name="Rectangle 9"/>
          <p:cNvSpPr/>
          <p:nvPr userDrawn="1"/>
        </p:nvSpPr>
        <p:spPr>
          <a:xfrm>
            <a:off x="3092072" y="4595798"/>
            <a:ext cx="2505814" cy="215444"/>
          </a:xfrm>
          <a:prstGeom prst="rect">
            <a:avLst/>
          </a:prstGeom>
        </p:spPr>
        <p:txBody>
          <a:bodyPr wrap="none">
            <a:spAutoFit/>
          </a:bodyPr>
          <a:lstStyle/>
          <a:p>
            <a:pPr lvl="0"/>
            <a:r>
              <a:rPr lang="en-US" sz="800" cap="all" dirty="0">
                <a:solidFill>
                  <a:srgbClr val="819298"/>
                </a:solidFill>
              </a:rPr>
              <a:t>Varian Confidential – INTERNAL USE ONLY</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Objec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quarter" idx="10"/>
          </p:nvPr>
        </p:nvSpPr>
        <p:spPr>
          <a:xfrm>
            <a:off x="222250" y="863342"/>
            <a:ext cx="8699500" cy="3619500"/>
          </a:xfrm>
        </p:spPr>
        <p:txBody>
          <a:bodyPr/>
          <a:lstStyle>
            <a:lvl1pPr>
              <a:buNone/>
              <a:defRPr/>
            </a:lvl1pPr>
            <a:lvl2pPr>
              <a:buNone/>
              <a:defRPr/>
            </a:lvl2pPr>
            <a:lvl3pPr>
              <a:buNone/>
              <a:defRPr/>
            </a:lvl3pPr>
            <a:lvl4pPr>
              <a:buNone/>
              <a:defRPr/>
            </a:lvl4pPr>
            <a:lvl5pPr>
              <a:buNone/>
              <a:defRPr/>
            </a:lvl5pPr>
          </a:lstStyle>
          <a:p>
            <a:pPr lvl="0"/>
            <a:r>
              <a:rPr lang="en-US"/>
              <a:t>Click to edit Master text styles</a:t>
            </a: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
        <p:nvSpPr>
          <p:cNvPr id="5" name="Rectangle 4"/>
          <p:cNvSpPr/>
          <p:nvPr userDrawn="1"/>
        </p:nvSpPr>
        <p:spPr>
          <a:xfrm>
            <a:off x="0" y="0"/>
            <a:ext cx="9144000" cy="5143500"/>
          </a:xfrm>
          <a:prstGeom prst="rect">
            <a:avLst/>
          </a:prstGeom>
          <a:solidFill>
            <a:schemeClr val="bg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isclaimer">
    <p:spTree>
      <p:nvGrpSpPr>
        <p:cNvPr id="1" name=""/>
        <p:cNvGrpSpPr/>
        <p:nvPr/>
      </p:nvGrpSpPr>
      <p:grpSpPr>
        <a:xfrm>
          <a:off x="0" y="0"/>
          <a:ext cx="0" cy="0"/>
          <a:chOff x="0" y="0"/>
          <a:chExt cx="0" cy="0"/>
        </a:xfrm>
      </p:grpSpPr>
      <p:sp>
        <p:nvSpPr>
          <p:cNvPr id="3" name="TextBox 2"/>
          <p:cNvSpPr txBox="1"/>
          <p:nvPr userDrawn="1"/>
        </p:nvSpPr>
        <p:spPr>
          <a:xfrm>
            <a:off x="406400" y="1222687"/>
            <a:ext cx="8350250" cy="292388"/>
          </a:xfrm>
          <a:prstGeom prst="rect">
            <a:avLst/>
          </a:prstGeom>
          <a:noFill/>
        </p:spPr>
        <p:txBody>
          <a:bodyPr wrap="square" rtlCol="0">
            <a:spAutoFit/>
          </a:bodyPr>
          <a:lstStyle/>
          <a:p>
            <a:pPr algn="ctr"/>
            <a:r>
              <a:rPr lang="en-US" sz="1300" u="sng" dirty="0">
                <a:solidFill>
                  <a:srgbClr val="005581"/>
                </a:solidFill>
                <a:latin typeface="+mj-lt"/>
              </a:rPr>
              <a:t>INTENDED USE SUMMARY</a:t>
            </a:r>
          </a:p>
        </p:txBody>
      </p:sp>
      <p:sp>
        <p:nvSpPr>
          <p:cNvPr id="4" name="TextBox 3"/>
          <p:cNvSpPr txBox="1"/>
          <p:nvPr userDrawn="1"/>
        </p:nvSpPr>
        <p:spPr>
          <a:xfrm>
            <a:off x="406400" y="2145901"/>
            <a:ext cx="8350250" cy="292388"/>
          </a:xfrm>
          <a:prstGeom prst="rect">
            <a:avLst/>
          </a:prstGeom>
          <a:noFill/>
        </p:spPr>
        <p:txBody>
          <a:bodyPr wrap="square" rtlCol="0">
            <a:spAutoFit/>
          </a:bodyPr>
          <a:lstStyle/>
          <a:p>
            <a:pPr algn="ctr"/>
            <a:r>
              <a:rPr lang="en-US" sz="1300" u="sng" dirty="0">
                <a:solidFill>
                  <a:srgbClr val="005581"/>
                </a:solidFill>
                <a:latin typeface="+mj-lt"/>
              </a:rPr>
              <a:t>SAFETY</a:t>
            </a:r>
          </a:p>
        </p:txBody>
      </p:sp>
      <p:sp>
        <p:nvSpPr>
          <p:cNvPr id="5" name="TextBox 4"/>
          <p:cNvSpPr txBox="1"/>
          <p:nvPr userDrawn="1"/>
        </p:nvSpPr>
        <p:spPr>
          <a:xfrm>
            <a:off x="406400" y="3500559"/>
            <a:ext cx="8350250" cy="292388"/>
          </a:xfrm>
          <a:prstGeom prst="rect">
            <a:avLst/>
          </a:prstGeom>
          <a:noFill/>
        </p:spPr>
        <p:txBody>
          <a:bodyPr wrap="square" rtlCol="0">
            <a:spAutoFit/>
          </a:bodyPr>
          <a:lstStyle/>
          <a:p>
            <a:pPr algn="ctr"/>
            <a:r>
              <a:rPr lang="en-US" sz="1300" u="sng" dirty="0">
                <a:solidFill>
                  <a:srgbClr val="005581"/>
                </a:solidFill>
                <a:latin typeface="+mj-lt"/>
              </a:rPr>
              <a:t>MEDICAL ADVICE DISCLAIMER</a:t>
            </a:r>
          </a:p>
        </p:txBody>
      </p:sp>
      <p:sp>
        <p:nvSpPr>
          <p:cNvPr id="6" name="TextBox 5"/>
          <p:cNvSpPr txBox="1"/>
          <p:nvPr userDrawn="1"/>
        </p:nvSpPr>
        <p:spPr>
          <a:xfrm>
            <a:off x="685800" y="1540205"/>
            <a:ext cx="7772400" cy="492955"/>
          </a:xfrm>
          <a:prstGeom prst="rect">
            <a:avLst/>
          </a:prstGeom>
          <a:noFill/>
        </p:spPr>
        <p:txBody>
          <a:bodyPr wrap="square" rtlCol="0">
            <a:spAutoFit/>
          </a:bodyPr>
          <a:lstStyle/>
          <a:p>
            <a:pPr>
              <a:lnSpc>
                <a:spcPct val="120000"/>
              </a:lnSpc>
            </a:pPr>
            <a:r>
              <a:rPr lang="en-US" sz="1100" dirty="0">
                <a:solidFill>
                  <a:srgbClr val="394A59"/>
                </a:solidFill>
              </a:rPr>
              <a:t>Varian Medical Systems’ linear accelerators are intended to provide stereotactic radiosurgery and precision radiotherapy for lesions, tumors, and conditions anywhere in the body where radiation treatment is indicated. </a:t>
            </a:r>
          </a:p>
        </p:txBody>
      </p:sp>
      <p:sp>
        <p:nvSpPr>
          <p:cNvPr id="7" name="TextBox 6"/>
          <p:cNvSpPr txBox="1"/>
          <p:nvPr userDrawn="1"/>
        </p:nvSpPr>
        <p:spPr>
          <a:xfrm>
            <a:off x="685800" y="2475575"/>
            <a:ext cx="7772400" cy="899221"/>
          </a:xfrm>
          <a:prstGeom prst="rect">
            <a:avLst/>
          </a:prstGeom>
          <a:noFill/>
        </p:spPr>
        <p:txBody>
          <a:bodyPr wrap="square" rtlCol="0">
            <a:spAutoFit/>
          </a:bodyPr>
          <a:lstStyle/>
          <a:p>
            <a:pPr>
              <a:lnSpc>
                <a:spcPct val="120000"/>
              </a:lnSpc>
            </a:pPr>
            <a:r>
              <a:rPr lang="en-US" sz="1100" dirty="0">
                <a:solidFill>
                  <a:srgbClr val="394A59"/>
                </a:solidFill>
              </a:rPr>
              <a:t>Radiation treatments may cause side effects that can vary depending on the part of the body being treated.  The most frequent ones are typically temporary and may include, but are not limited to, irritation to the respiratory, digestive, urinary or reproductive systems, fatigue, nausea, skin irritation, and hair loss.  In some patients, they can be severe.  Treatment sessions may vary in complexity and time. Radiation treatment is not appropriate for all cancers.   </a:t>
            </a:r>
          </a:p>
        </p:txBody>
      </p:sp>
      <p:sp>
        <p:nvSpPr>
          <p:cNvPr id="8" name="TextBox 7"/>
          <p:cNvSpPr txBox="1"/>
          <p:nvPr userDrawn="1"/>
        </p:nvSpPr>
        <p:spPr>
          <a:xfrm>
            <a:off x="685800" y="3809529"/>
            <a:ext cx="7772400" cy="492955"/>
          </a:xfrm>
          <a:prstGeom prst="rect">
            <a:avLst/>
          </a:prstGeom>
          <a:noFill/>
        </p:spPr>
        <p:txBody>
          <a:bodyPr wrap="square" rtlCol="0">
            <a:spAutoFit/>
          </a:bodyPr>
          <a:lstStyle/>
          <a:p>
            <a:pPr>
              <a:lnSpc>
                <a:spcPct val="120000"/>
              </a:lnSpc>
            </a:pPr>
            <a:r>
              <a:rPr lang="en-US" sz="1100" dirty="0">
                <a:solidFill>
                  <a:srgbClr val="394A59"/>
                </a:solidFill>
              </a:rPr>
              <a:t>Varian as a medical device manufacturer cannot and does not recommend specific treatment approaches.  Individual treatment results may vary.</a:t>
            </a:r>
          </a:p>
        </p:txBody>
      </p:sp>
      <p:sp>
        <p:nvSpPr>
          <p:cNvPr id="11" name="TextBox 10"/>
          <p:cNvSpPr txBox="1"/>
          <p:nvPr userDrawn="1"/>
        </p:nvSpPr>
        <p:spPr>
          <a:xfrm>
            <a:off x="406400" y="10955"/>
            <a:ext cx="8350250" cy="912558"/>
          </a:xfrm>
          <a:prstGeom prst="rect">
            <a:avLst/>
          </a:prstGeom>
          <a:noFill/>
        </p:spPr>
        <p:txBody>
          <a:bodyPr wrap="square" rtlCol="0">
            <a:spAutoFit/>
          </a:bodyPr>
          <a:lstStyle/>
          <a:p>
            <a:pPr>
              <a:lnSpc>
                <a:spcPct val="120000"/>
              </a:lnSpc>
            </a:pPr>
            <a:r>
              <a:rPr lang="en-US" sz="2400" kern="1200" dirty="0">
                <a:solidFill>
                  <a:schemeClr val="accent2"/>
                </a:solidFill>
                <a:latin typeface="+mn-lt"/>
                <a:ea typeface="+mn-ea"/>
                <a:cs typeface="+mn-cs"/>
              </a:rPr>
              <a:t>VARIAN MEDICAL SYSTEMS</a:t>
            </a:r>
            <a:br>
              <a:rPr lang="en-US" sz="1800" kern="1200" dirty="0">
                <a:solidFill>
                  <a:schemeClr val="accent2"/>
                </a:solidFill>
                <a:latin typeface="+mn-lt"/>
                <a:ea typeface="+mn-ea"/>
                <a:cs typeface="+mn-cs"/>
              </a:rPr>
            </a:br>
            <a:r>
              <a:rPr lang="en-US" sz="2100" kern="1200" dirty="0">
                <a:solidFill>
                  <a:schemeClr val="accent2"/>
                </a:solidFill>
                <a:latin typeface="+mn-lt"/>
                <a:ea typeface="+mn-ea"/>
                <a:cs typeface="+mn-cs"/>
              </a:rPr>
              <a:t>FAIR BALANCE SAFETY STATEMENT</a:t>
            </a:r>
            <a:endParaRPr lang="en-US" sz="2100" dirty="0"/>
          </a:p>
        </p:txBody>
      </p:sp>
    </p:spTree>
    <p:extLst>
      <p:ext uri="{BB962C8B-B14F-4D97-AF65-F5344CB8AC3E}">
        <p14:creationId xmlns:p14="http://schemas.microsoft.com/office/powerpoint/2010/main" val="12590265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Title 1"/>
          <p:cNvSpPr>
            <a:spLocks noGrp="1"/>
          </p:cNvSpPr>
          <p:nvPr>
            <p:ph type="ctrTitle"/>
          </p:nvPr>
        </p:nvSpPr>
        <p:spPr>
          <a:xfrm>
            <a:off x="685800" y="996077"/>
            <a:ext cx="7772400" cy="1470025"/>
          </a:xfrm>
        </p:spPr>
        <p:txBody>
          <a:bodyPr/>
          <a:lstStyle/>
          <a:p>
            <a:r>
              <a:rPr lang="en-US"/>
              <a:t>Click to edit Master title style</a:t>
            </a:r>
          </a:p>
        </p:txBody>
      </p:sp>
      <p:sp>
        <p:nvSpPr>
          <p:cNvPr id="4" name="Subtitle 2"/>
          <p:cNvSpPr>
            <a:spLocks noGrp="1"/>
          </p:cNvSpPr>
          <p:nvPr>
            <p:ph type="subTitle" idx="1"/>
          </p:nvPr>
        </p:nvSpPr>
        <p:spPr>
          <a:xfrm>
            <a:off x="1371600" y="2751852"/>
            <a:ext cx="6400800" cy="1024259"/>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5" name="Rectangle 4"/>
          <p:cNvSpPr/>
          <p:nvPr userDrawn="1"/>
        </p:nvSpPr>
        <p:spPr>
          <a:xfrm>
            <a:off x="131508" y="620912"/>
            <a:ext cx="8880983" cy="31371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ransistion Slide - Opt 1">
    <p:spTree>
      <p:nvGrpSpPr>
        <p:cNvPr id="1" name=""/>
        <p:cNvGrpSpPr/>
        <p:nvPr/>
      </p:nvGrpSpPr>
      <p:grpSpPr>
        <a:xfrm>
          <a:off x="0" y="0"/>
          <a:ext cx="0" cy="0"/>
          <a:chOff x="0" y="0"/>
          <a:chExt cx="0" cy="0"/>
        </a:xfrm>
      </p:grpSpPr>
      <p:pic>
        <p:nvPicPr>
          <p:cNvPr id="2" name="Picture 1" descr="VOS_transition_blue_green_16x9.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30473" cy="5143500"/>
          </a:xfrm>
          <a:prstGeom prst="rect">
            <a:avLst/>
          </a:prstGeom>
        </p:spPr>
      </p:pic>
      <p:sp>
        <p:nvSpPr>
          <p:cNvPr id="16" name="Text Placeholder 2"/>
          <p:cNvSpPr>
            <a:spLocks noGrp="1"/>
          </p:cNvSpPr>
          <p:nvPr>
            <p:ph type="body" sz="quarter" idx="17" hasCustomPrompt="1"/>
          </p:nvPr>
        </p:nvSpPr>
        <p:spPr>
          <a:xfrm>
            <a:off x="927100" y="1264799"/>
            <a:ext cx="6159500" cy="600075"/>
          </a:xfrm>
        </p:spPr>
        <p:txBody>
          <a:bodyPr/>
          <a:lstStyle>
            <a:lvl1pPr marL="0" indent="0">
              <a:buNone/>
              <a:defRPr sz="2800">
                <a:solidFill>
                  <a:srgbClr val="FFFFFF"/>
                </a:solidFill>
              </a:defRPr>
            </a:lvl1pPr>
            <a:lvl2pPr marL="457200" indent="0">
              <a:buNone/>
              <a:defRPr sz="2800">
                <a:solidFill>
                  <a:srgbClr val="FFFFFF"/>
                </a:solidFill>
              </a:defRPr>
            </a:lvl2pPr>
            <a:lvl3pPr marL="914400" indent="0">
              <a:buNone/>
              <a:defRPr sz="2800">
                <a:solidFill>
                  <a:srgbClr val="FFFFFF"/>
                </a:solidFill>
              </a:defRPr>
            </a:lvl3pPr>
            <a:lvl4pPr marL="1371600" indent="0">
              <a:buNone/>
              <a:defRPr sz="2800">
                <a:solidFill>
                  <a:srgbClr val="FFFFFF"/>
                </a:solidFill>
              </a:defRPr>
            </a:lvl4pPr>
            <a:lvl5pPr marL="1828800" indent="0">
              <a:buNone/>
              <a:defRPr sz="2800">
                <a:solidFill>
                  <a:srgbClr val="FFFFFF"/>
                </a:solidFill>
              </a:defRPr>
            </a:lvl5pPr>
          </a:lstStyle>
          <a:p>
            <a:pPr lvl="0"/>
            <a:r>
              <a:rPr lang="en-US" dirty="0"/>
              <a:t>Transition Slide</a:t>
            </a:r>
          </a:p>
        </p:txBody>
      </p:sp>
      <p:sp>
        <p:nvSpPr>
          <p:cNvPr id="9" name="Title 8"/>
          <p:cNvSpPr>
            <a:spLocks noGrp="1"/>
          </p:cNvSpPr>
          <p:nvPr>
            <p:ph type="title" hasCustomPrompt="1"/>
          </p:nvPr>
        </p:nvSpPr>
        <p:spPr>
          <a:xfrm>
            <a:off x="927100" y="1636826"/>
            <a:ext cx="6159500" cy="533974"/>
          </a:xfrm>
        </p:spPr>
        <p:txBody>
          <a:bodyPr/>
          <a:lstStyle>
            <a:lvl1pPr>
              <a:defRPr sz="2400">
                <a:solidFill>
                  <a:schemeClr val="tx2">
                    <a:lumMod val="40000"/>
                    <a:lumOff val="60000"/>
                  </a:schemeClr>
                </a:solidFill>
              </a:defRPr>
            </a:lvl1pPr>
          </a:lstStyle>
          <a:p>
            <a:r>
              <a:rPr lang="en-US" dirty="0"/>
              <a:t>Option 1</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ransistion Slide - Opt 1">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5" y="6480"/>
            <a:ext cx="9129103" cy="5143500"/>
          </a:xfrm>
          <a:prstGeom prst="rect">
            <a:avLst/>
          </a:prstGeom>
        </p:spPr>
      </p:pic>
      <p:sp>
        <p:nvSpPr>
          <p:cNvPr id="16" name="Text Placeholder 2"/>
          <p:cNvSpPr>
            <a:spLocks noGrp="1"/>
          </p:cNvSpPr>
          <p:nvPr>
            <p:ph type="body" sz="quarter" idx="17" hasCustomPrompt="1"/>
          </p:nvPr>
        </p:nvSpPr>
        <p:spPr>
          <a:xfrm>
            <a:off x="927100" y="1264799"/>
            <a:ext cx="6159500" cy="600075"/>
          </a:xfrm>
        </p:spPr>
        <p:txBody>
          <a:bodyPr/>
          <a:lstStyle>
            <a:lvl1pPr marL="0" indent="0">
              <a:buNone/>
              <a:defRPr sz="2800">
                <a:solidFill>
                  <a:srgbClr val="FFFFFF"/>
                </a:solidFill>
              </a:defRPr>
            </a:lvl1pPr>
            <a:lvl2pPr marL="457200" indent="0">
              <a:buNone/>
              <a:defRPr sz="2800">
                <a:solidFill>
                  <a:srgbClr val="FFFFFF"/>
                </a:solidFill>
              </a:defRPr>
            </a:lvl2pPr>
            <a:lvl3pPr marL="914400" indent="0">
              <a:buNone/>
              <a:defRPr sz="2800">
                <a:solidFill>
                  <a:srgbClr val="FFFFFF"/>
                </a:solidFill>
              </a:defRPr>
            </a:lvl3pPr>
            <a:lvl4pPr marL="1371600" indent="0">
              <a:buNone/>
              <a:defRPr sz="2800">
                <a:solidFill>
                  <a:srgbClr val="FFFFFF"/>
                </a:solidFill>
              </a:defRPr>
            </a:lvl4pPr>
            <a:lvl5pPr marL="1828800" indent="0">
              <a:buNone/>
              <a:defRPr sz="2800">
                <a:solidFill>
                  <a:srgbClr val="FFFFFF"/>
                </a:solidFill>
              </a:defRPr>
            </a:lvl5pPr>
          </a:lstStyle>
          <a:p>
            <a:pPr lvl="0"/>
            <a:r>
              <a:rPr lang="en-US" dirty="0"/>
              <a:t>Transition Slide</a:t>
            </a:r>
          </a:p>
        </p:txBody>
      </p:sp>
      <p:sp>
        <p:nvSpPr>
          <p:cNvPr id="4" name="Title 8"/>
          <p:cNvSpPr>
            <a:spLocks noGrp="1"/>
          </p:cNvSpPr>
          <p:nvPr>
            <p:ph type="title" hasCustomPrompt="1"/>
          </p:nvPr>
        </p:nvSpPr>
        <p:spPr>
          <a:xfrm>
            <a:off x="927100" y="1636826"/>
            <a:ext cx="6159500" cy="533974"/>
          </a:xfrm>
        </p:spPr>
        <p:txBody>
          <a:bodyPr/>
          <a:lstStyle>
            <a:lvl1pPr>
              <a:defRPr sz="2400">
                <a:solidFill>
                  <a:schemeClr val="accent3">
                    <a:lumMod val="60000"/>
                    <a:lumOff val="40000"/>
                  </a:schemeClr>
                </a:solidFill>
              </a:defRPr>
            </a:lvl1pPr>
          </a:lstStyle>
          <a:p>
            <a:r>
              <a:rPr lang="en-US" dirty="0"/>
              <a:t>Option 2</a:t>
            </a:r>
          </a:p>
        </p:txBody>
      </p:sp>
    </p:spTree>
    <p:extLst>
      <p:ext uri="{BB962C8B-B14F-4D97-AF65-F5344CB8AC3E}">
        <p14:creationId xmlns:p14="http://schemas.microsoft.com/office/powerpoint/2010/main" val="18435214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Transistion Slide - Opt 1">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5" y="6480"/>
            <a:ext cx="9129103" cy="5143499"/>
          </a:xfrm>
          <a:prstGeom prst="rect">
            <a:avLst/>
          </a:prstGeom>
        </p:spPr>
      </p:pic>
      <p:sp>
        <p:nvSpPr>
          <p:cNvPr id="16" name="Text Placeholder 2"/>
          <p:cNvSpPr>
            <a:spLocks noGrp="1"/>
          </p:cNvSpPr>
          <p:nvPr>
            <p:ph type="body" sz="quarter" idx="17" hasCustomPrompt="1"/>
          </p:nvPr>
        </p:nvSpPr>
        <p:spPr>
          <a:xfrm>
            <a:off x="927100" y="1264799"/>
            <a:ext cx="6159500" cy="600075"/>
          </a:xfrm>
        </p:spPr>
        <p:txBody>
          <a:bodyPr/>
          <a:lstStyle>
            <a:lvl1pPr marL="0" indent="0">
              <a:buNone/>
              <a:defRPr sz="2800">
                <a:solidFill>
                  <a:srgbClr val="FFFFFF"/>
                </a:solidFill>
              </a:defRPr>
            </a:lvl1pPr>
            <a:lvl2pPr marL="457200" indent="0">
              <a:buNone/>
              <a:defRPr sz="2800">
                <a:solidFill>
                  <a:srgbClr val="FFFFFF"/>
                </a:solidFill>
              </a:defRPr>
            </a:lvl2pPr>
            <a:lvl3pPr marL="914400" indent="0">
              <a:buNone/>
              <a:defRPr sz="2800">
                <a:solidFill>
                  <a:srgbClr val="FFFFFF"/>
                </a:solidFill>
              </a:defRPr>
            </a:lvl3pPr>
            <a:lvl4pPr marL="1371600" indent="0">
              <a:buNone/>
              <a:defRPr sz="2800">
                <a:solidFill>
                  <a:srgbClr val="FFFFFF"/>
                </a:solidFill>
              </a:defRPr>
            </a:lvl4pPr>
            <a:lvl5pPr marL="1828800" indent="0">
              <a:buNone/>
              <a:defRPr sz="2800">
                <a:solidFill>
                  <a:srgbClr val="FFFFFF"/>
                </a:solidFill>
              </a:defRPr>
            </a:lvl5pPr>
          </a:lstStyle>
          <a:p>
            <a:pPr lvl="0"/>
            <a:r>
              <a:rPr lang="en-US" dirty="0"/>
              <a:t>Transition Slide</a:t>
            </a:r>
          </a:p>
        </p:txBody>
      </p:sp>
      <p:sp>
        <p:nvSpPr>
          <p:cNvPr id="4" name="Title 8"/>
          <p:cNvSpPr>
            <a:spLocks noGrp="1"/>
          </p:cNvSpPr>
          <p:nvPr>
            <p:ph type="title" hasCustomPrompt="1"/>
          </p:nvPr>
        </p:nvSpPr>
        <p:spPr>
          <a:xfrm>
            <a:off x="927100" y="1636826"/>
            <a:ext cx="6159500" cy="533974"/>
          </a:xfrm>
        </p:spPr>
        <p:txBody>
          <a:bodyPr/>
          <a:lstStyle>
            <a:lvl1pPr>
              <a:defRPr sz="2400">
                <a:solidFill>
                  <a:srgbClr val="8A98AA"/>
                </a:solidFill>
              </a:defRPr>
            </a:lvl1pPr>
          </a:lstStyle>
          <a:p>
            <a:r>
              <a:rPr lang="en-US" dirty="0"/>
              <a:t>Option 3</a:t>
            </a:r>
          </a:p>
        </p:txBody>
      </p:sp>
    </p:spTree>
    <p:extLst>
      <p:ext uri="{BB962C8B-B14F-4D97-AF65-F5344CB8AC3E}">
        <p14:creationId xmlns:p14="http://schemas.microsoft.com/office/powerpoint/2010/main" val="19552431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Transistion Slide - Opt 1">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6" y="6480"/>
            <a:ext cx="9129101" cy="5143499"/>
          </a:xfrm>
          <a:prstGeom prst="rect">
            <a:avLst/>
          </a:prstGeom>
        </p:spPr>
      </p:pic>
      <p:sp>
        <p:nvSpPr>
          <p:cNvPr id="16" name="Text Placeholder 2"/>
          <p:cNvSpPr>
            <a:spLocks noGrp="1"/>
          </p:cNvSpPr>
          <p:nvPr>
            <p:ph type="body" sz="quarter" idx="17" hasCustomPrompt="1"/>
          </p:nvPr>
        </p:nvSpPr>
        <p:spPr>
          <a:xfrm>
            <a:off x="927100" y="1264799"/>
            <a:ext cx="6159500" cy="600075"/>
          </a:xfrm>
        </p:spPr>
        <p:txBody>
          <a:bodyPr/>
          <a:lstStyle>
            <a:lvl1pPr marL="0" indent="0">
              <a:buNone/>
              <a:defRPr sz="2800">
                <a:solidFill>
                  <a:srgbClr val="FFFFFF"/>
                </a:solidFill>
              </a:defRPr>
            </a:lvl1pPr>
            <a:lvl2pPr marL="457200" indent="0">
              <a:buNone/>
              <a:defRPr sz="2800">
                <a:solidFill>
                  <a:srgbClr val="FFFFFF"/>
                </a:solidFill>
              </a:defRPr>
            </a:lvl2pPr>
            <a:lvl3pPr marL="914400" indent="0">
              <a:buNone/>
              <a:defRPr sz="2800">
                <a:solidFill>
                  <a:srgbClr val="FFFFFF"/>
                </a:solidFill>
              </a:defRPr>
            </a:lvl3pPr>
            <a:lvl4pPr marL="1371600" indent="0">
              <a:buNone/>
              <a:defRPr sz="2800">
                <a:solidFill>
                  <a:srgbClr val="FFFFFF"/>
                </a:solidFill>
              </a:defRPr>
            </a:lvl4pPr>
            <a:lvl5pPr marL="1828800" indent="0">
              <a:buNone/>
              <a:defRPr sz="2800">
                <a:solidFill>
                  <a:srgbClr val="FFFFFF"/>
                </a:solidFill>
              </a:defRPr>
            </a:lvl5pPr>
          </a:lstStyle>
          <a:p>
            <a:pPr lvl="0"/>
            <a:r>
              <a:rPr lang="en-US" dirty="0"/>
              <a:t>Transition Slide</a:t>
            </a:r>
          </a:p>
        </p:txBody>
      </p:sp>
      <p:sp>
        <p:nvSpPr>
          <p:cNvPr id="4" name="Title 8"/>
          <p:cNvSpPr>
            <a:spLocks noGrp="1"/>
          </p:cNvSpPr>
          <p:nvPr>
            <p:ph type="title" hasCustomPrompt="1"/>
          </p:nvPr>
        </p:nvSpPr>
        <p:spPr>
          <a:xfrm>
            <a:off x="927100" y="1636826"/>
            <a:ext cx="6159500" cy="533974"/>
          </a:xfrm>
        </p:spPr>
        <p:txBody>
          <a:bodyPr/>
          <a:lstStyle>
            <a:lvl1pPr>
              <a:defRPr sz="2400">
                <a:solidFill>
                  <a:srgbClr val="FF8F0B"/>
                </a:solidFill>
              </a:defRPr>
            </a:lvl1pPr>
          </a:lstStyle>
          <a:p>
            <a:r>
              <a:rPr lang="en-US" dirty="0"/>
              <a:t>Option 4</a:t>
            </a:r>
          </a:p>
        </p:txBody>
      </p:sp>
    </p:spTree>
    <p:extLst>
      <p:ext uri="{BB962C8B-B14F-4D97-AF65-F5344CB8AC3E}">
        <p14:creationId xmlns:p14="http://schemas.microsoft.com/office/powerpoint/2010/main" val="21062087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Transistion Slide - Opt 1">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6" y="6480"/>
            <a:ext cx="9129101" cy="5143498"/>
          </a:xfrm>
          <a:prstGeom prst="rect">
            <a:avLst/>
          </a:prstGeom>
        </p:spPr>
      </p:pic>
      <p:sp>
        <p:nvSpPr>
          <p:cNvPr id="16" name="Text Placeholder 2"/>
          <p:cNvSpPr>
            <a:spLocks noGrp="1"/>
          </p:cNvSpPr>
          <p:nvPr>
            <p:ph type="body" sz="quarter" idx="17" hasCustomPrompt="1"/>
          </p:nvPr>
        </p:nvSpPr>
        <p:spPr>
          <a:xfrm>
            <a:off x="927100" y="1264799"/>
            <a:ext cx="6159500" cy="600075"/>
          </a:xfrm>
        </p:spPr>
        <p:txBody>
          <a:bodyPr/>
          <a:lstStyle>
            <a:lvl1pPr marL="0" indent="0">
              <a:buNone/>
              <a:defRPr sz="2800">
                <a:solidFill>
                  <a:srgbClr val="FFFFFF"/>
                </a:solidFill>
              </a:defRPr>
            </a:lvl1pPr>
            <a:lvl2pPr marL="457200" indent="0">
              <a:buNone/>
              <a:defRPr sz="2800">
                <a:solidFill>
                  <a:srgbClr val="FFFFFF"/>
                </a:solidFill>
              </a:defRPr>
            </a:lvl2pPr>
            <a:lvl3pPr marL="914400" indent="0">
              <a:buNone/>
              <a:defRPr sz="2800">
                <a:solidFill>
                  <a:srgbClr val="FFFFFF"/>
                </a:solidFill>
              </a:defRPr>
            </a:lvl3pPr>
            <a:lvl4pPr marL="1371600" indent="0">
              <a:buNone/>
              <a:defRPr sz="2800">
                <a:solidFill>
                  <a:srgbClr val="FFFFFF"/>
                </a:solidFill>
              </a:defRPr>
            </a:lvl4pPr>
            <a:lvl5pPr marL="1828800" indent="0">
              <a:buNone/>
              <a:defRPr sz="2800">
                <a:solidFill>
                  <a:srgbClr val="FFFFFF"/>
                </a:solidFill>
              </a:defRPr>
            </a:lvl5pPr>
          </a:lstStyle>
          <a:p>
            <a:pPr lvl="0"/>
            <a:r>
              <a:rPr lang="en-US" dirty="0"/>
              <a:t>Transition Slide</a:t>
            </a:r>
          </a:p>
        </p:txBody>
      </p:sp>
      <p:sp>
        <p:nvSpPr>
          <p:cNvPr id="4" name="Title 8"/>
          <p:cNvSpPr>
            <a:spLocks noGrp="1"/>
          </p:cNvSpPr>
          <p:nvPr>
            <p:ph type="title" hasCustomPrompt="1"/>
          </p:nvPr>
        </p:nvSpPr>
        <p:spPr>
          <a:xfrm>
            <a:off x="927100" y="1636826"/>
            <a:ext cx="6159500" cy="533974"/>
          </a:xfrm>
        </p:spPr>
        <p:txBody>
          <a:bodyPr/>
          <a:lstStyle>
            <a:lvl1pPr>
              <a:defRPr sz="2400">
                <a:solidFill>
                  <a:schemeClr val="tx2">
                    <a:lumMod val="40000"/>
                    <a:lumOff val="60000"/>
                  </a:schemeClr>
                </a:solidFill>
              </a:defRPr>
            </a:lvl1pPr>
          </a:lstStyle>
          <a:p>
            <a:r>
              <a:rPr lang="en-US" dirty="0"/>
              <a:t>Option 5</a:t>
            </a:r>
          </a:p>
        </p:txBody>
      </p:sp>
    </p:spTree>
    <p:extLst>
      <p:ext uri="{BB962C8B-B14F-4D97-AF65-F5344CB8AC3E}">
        <p14:creationId xmlns:p14="http://schemas.microsoft.com/office/powerpoint/2010/main" val="25123231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5_Transistion Slide - Opt 1">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7" y="6480"/>
            <a:ext cx="9129099" cy="5143498"/>
          </a:xfrm>
          <a:prstGeom prst="rect">
            <a:avLst/>
          </a:prstGeom>
        </p:spPr>
      </p:pic>
      <p:sp>
        <p:nvSpPr>
          <p:cNvPr id="16" name="Text Placeholder 2"/>
          <p:cNvSpPr>
            <a:spLocks noGrp="1"/>
          </p:cNvSpPr>
          <p:nvPr>
            <p:ph type="body" sz="quarter" idx="17" hasCustomPrompt="1"/>
          </p:nvPr>
        </p:nvSpPr>
        <p:spPr>
          <a:xfrm>
            <a:off x="927100" y="1264799"/>
            <a:ext cx="6159500" cy="600075"/>
          </a:xfrm>
        </p:spPr>
        <p:txBody>
          <a:bodyPr/>
          <a:lstStyle>
            <a:lvl1pPr marL="0" indent="0">
              <a:buNone/>
              <a:defRPr sz="2800">
                <a:solidFill>
                  <a:srgbClr val="FFFFFF"/>
                </a:solidFill>
              </a:defRPr>
            </a:lvl1pPr>
            <a:lvl2pPr marL="457200" indent="0">
              <a:buNone/>
              <a:defRPr sz="2800">
                <a:solidFill>
                  <a:srgbClr val="FFFFFF"/>
                </a:solidFill>
              </a:defRPr>
            </a:lvl2pPr>
            <a:lvl3pPr marL="914400" indent="0">
              <a:buNone/>
              <a:defRPr sz="2800">
                <a:solidFill>
                  <a:srgbClr val="FFFFFF"/>
                </a:solidFill>
              </a:defRPr>
            </a:lvl3pPr>
            <a:lvl4pPr marL="1371600" indent="0">
              <a:buNone/>
              <a:defRPr sz="2800">
                <a:solidFill>
                  <a:srgbClr val="FFFFFF"/>
                </a:solidFill>
              </a:defRPr>
            </a:lvl4pPr>
            <a:lvl5pPr marL="1828800" indent="0">
              <a:buNone/>
              <a:defRPr sz="2800">
                <a:solidFill>
                  <a:srgbClr val="FFFFFF"/>
                </a:solidFill>
              </a:defRPr>
            </a:lvl5pPr>
          </a:lstStyle>
          <a:p>
            <a:pPr lvl="0"/>
            <a:r>
              <a:rPr lang="en-US" dirty="0"/>
              <a:t>Transition Slide</a:t>
            </a:r>
          </a:p>
        </p:txBody>
      </p:sp>
      <p:sp>
        <p:nvSpPr>
          <p:cNvPr id="4" name="Title 8"/>
          <p:cNvSpPr>
            <a:spLocks noGrp="1"/>
          </p:cNvSpPr>
          <p:nvPr>
            <p:ph type="title" hasCustomPrompt="1"/>
          </p:nvPr>
        </p:nvSpPr>
        <p:spPr>
          <a:xfrm>
            <a:off x="927100" y="1636826"/>
            <a:ext cx="6159500" cy="533974"/>
          </a:xfrm>
        </p:spPr>
        <p:txBody>
          <a:bodyPr/>
          <a:lstStyle>
            <a:lvl1pPr>
              <a:defRPr sz="2400">
                <a:solidFill>
                  <a:schemeClr val="accent4">
                    <a:lumMod val="60000"/>
                    <a:lumOff val="40000"/>
                  </a:schemeClr>
                </a:solidFill>
              </a:defRPr>
            </a:lvl1pPr>
          </a:lstStyle>
          <a:p>
            <a:r>
              <a:rPr lang="en-US" dirty="0"/>
              <a:t>Option 6</a:t>
            </a:r>
          </a:p>
        </p:txBody>
      </p:sp>
    </p:spTree>
    <p:extLst>
      <p:ext uri="{BB962C8B-B14F-4D97-AF65-F5344CB8AC3E}">
        <p14:creationId xmlns:p14="http://schemas.microsoft.com/office/powerpoint/2010/main" val="21231932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Heading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noFill/>
          <a:ln>
            <a:noFill/>
          </a:ln>
        </p:spPr>
        <p:txBody>
          <a:bodyPr/>
          <a:lstStyle/>
          <a:p>
            <a:r>
              <a:rPr lang="en-US" dirty="0"/>
              <a:t>Slide Title</a:t>
            </a:r>
          </a:p>
        </p:txBody>
      </p:sp>
      <p:sp>
        <p:nvSpPr>
          <p:cNvPr id="5" name="Text Placeholder 4"/>
          <p:cNvSpPr>
            <a:spLocks noGrp="1"/>
          </p:cNvSpPr>
          <p:nvPr>
            <p:ph type="body" sz="quarter" idx="10" hasCustomPrompt="1"/>
          </p:nvPr>
        </p:nvSpPr>
        <p:spPr>
          <a:xfrm>
            <a:off x="381000" y="1047750"/>
            <a:ext cx="8382000" cy="3333750"/>
          </a:xfrm>
        </p:spPr>
        <p:txBody>
          <a:bodyPr/>
          <a:lstStyle/>
          <a:p>
            <a:pPr lvl="0"/>
            <a:r>
              <a:rPr lang="en-US" dirty="0"/>
              <a:t>Content</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jp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5" name="Picture 4"/>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686" y="0"/>
            <a:ext cx="9129101" cy="5143498"/>
          </a:xfrm>
          <a:prstGeom prst="rect">
            <a:avLst/>
          </a:prstGeom>
        </p:spPr>
      </p:pic>
      <p:sp>
        <p:nvSpPr>
          <p:cNvPr id="2" name="Title Placeholder 1"/>
          <p:cNvSpPr>
            <a:spLocks noGrp="1"/>
          </p:cNvSpPr>
          <p:nvPr>
            <p:ph type="title"/>
          </p:nvPr>
        </p:nvSpPr>
        <p:spPr bwMode="auto">
          <a:xfrm>
            <a:off x="406400" y="88106"/>
            <a:ext cx="8350250" cy="85725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dirty="0"/>
              <a:t>Slide Title</a:t>
            </a:r>
          </a:p>
        </p:txBody>
      </p:sp>
      <p:sp>
        <p:nvSpPr>
          <p:cNvPr id="1028" name="Text Placeholder 2"/>
          <p:cNvSpPr>
            <a:spLocks noGrp="1"/>
          </p:cNvSpPr>
          <p:nvPr>
            <p:ph type="body" idx="1"/>
          </p:nvPr>
        </p:nvSpPr>
        <p:spPr bwMode="auto">
          <a:xfrm>
            <a:off x="403226" y="1079897"/>
            <a:ext cx="8353425" cy="334803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13" name="Straight Connector 12"/>
          <p:cNvCxnSpPr/>
          <p:nvPr/>
        </p:nvCxnSpPr>
        <p:spPr>
          <a:xfrm>
            <a:off x="223530" y="841773"/>
            <a:ext cx="8676000" cy="0"/>
          </a:xfrm>
          <a:prstGeom prst="line">
            <a:avLst/>
          </a:prstGeom>
          <a:ln w="6350" cap="rnd" cmpd="sng" algn="ctr">
            <a:solidFill>
              <a:srgbClr val="9EABB2"/>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428137" y="4609010"/>
            <a:ext cx="6952197" cy="253263"/>
          </a:xfrm>
          <a:prstGeom prst="rect">
            <a:avLst/>
          </a:prstGeom>
          <a:noFill/>
        </p:spPr>
        <p:txBody>
          <a:bodyPr lIns="0" tIns="0" rIns="0" bIns="0" anchor="ctr">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Tx/>
              <a:buNone/>
              <a:tabLst/>
              <a:defRPr/>
            </a:pPr>
            <a:fld id="{18996E93-C050-47F8-87B9-41C0E59F14D4}" type="slidenum">
              <a:rPr lang="en-US" sz="800" b="1" smtClean="0">
                <a:ln>
                  <a:noFill/>
                </a:ln>
                <a:solidFill>
                  <a:schemeClr val="bg1"/>
                </a:solidFill>
                <a:ea typeface="Arial" pitchFamily="-123" charset="0"/>
                <a:cs typeface="Arial" pitchFamily="-123" charset="0"/>
              </a:rPr>
              <a:pPr marL="0" marR="0" indent="0" algn="l" defTabSz="457200" rtl="0" eaLnBrk="1" fontAlgn="base" latinLnBrk="0" hangingPunct="1">
                <a:lnSpc>
                  <a:spcPct val="100000"/>
                </a:lnSpc>
                <a:spcBef>
                  <a:spcPct val="0"/>
                </a:spcBef>
                <a:spcAft>
                  <a:spcPct val="0"/>
                </a:spcAft>
                <a:buClrTx/>
                <a:buSzTx/>
                <a:buFontTx/>
                <a:buNone/>
                <a:tabLst/>
                <a:defRPr/>
              </a:pPr>
              <a:t>‹#›</a:t>
            </a:fld>
            <a:r>
              <a:rPr lang="en-US" sz="800" b="1" dirty="0">
                <a:ln>
                  <a:noFill/>
                </a:ln>
                <a:solidFill>
                  <a:schemeClr val="bg1"/>
                </a:solidFill>
                <a:ea typeface="Arial" pitchFamily="-123" charset="0"/>
                <a:cs typeface="Arial" pitchFamily="-123" charset="0"/>
              </a:rPr>
              <a:t>   </a:t>
            </a:r>
            <a:r>
              <a:rPr lang="en-US" sz="800" dirty="0">
                <a:ln>
                  <a:noFill/>
                </a:ln>
                <a:solidFill>
                  <a:schemeClr val="bg1"/>
                </a:solidFill>
              </a:rPr>
              <a:t>|</a:t>
            </a:r>
            <a:r>
              <a:rPr lang="en-US" sz="800" b="1" baseline="0" dirty="0">
                <a:ln>
                  <a:noFill/>
                </a:ln>
                <a:solidFill>
                  <a:schemeClr val="bg1"/>
                </a:solidFill>
              </a:rPr>
              <a:t>   </a:t>
            </a:r>
            <a:r>
              <a:rPr lang="en-US" sz="800" cap="all" dirty="0">
                <a:ln>
                  <a:noFill/>
                </a:ln>
                <a:solidFill>
                  <a:schemeClr val="bg1"/>
                </a:solidFill>
              </a:rPr>
              <a:t>Varian Oncology Systems  |  VARIAN</a:t>
            </a:r>
            <a:r>
              <a:rPr lang="en-US" sz="800" cap="all" baseline="0" dirty="0">
                <a:ln>
                  <a:noFill/>
                </a:ln>
                <a:solidFill>
                  <a:schemeClr val="bg1"/>
                </a:solidFill>
              </a:rPr>
              <a:t> </a:t>
            </a:r>
            <a:r>
              <a:rPr lang="en-US" sz="800" cap="all" dirty="0">
                <a:ln>
                  <a:noFill/>
                </a:ln>
                <a:solidFill>
                  <a:schemeClr val="bg1"/>
                </a:solidFill>
              </a:rPr>
              <a:t>confidential – INTERNAL USE ONLY</a:t>
            </a:r>
            <a:endParaRPr lang="en-US" sz="800" b="1" dirty="0">
              <a:ln>
                <a:noFill/>
              </a:ln>
              <a:solidFill>
                <a:schemeClr val="bg1"/>
              </a:solidFill>
            </a:endParaRPr>
          </a:p>
        </p:txBody>
      </p:sp>
    </p:spTree>
  </p:cSld>
  <p:clrMap bg1="lt1" tx1="dk1" bg2="lt2" tx2="dk2" accent1="accent1" accent2="accent2" accent3="accent3" accent4="accent4" accent5="accent5" accent6="accent6" hlink="hlink" folHlink="folHlink"/>
  <p:sldLayoutIdLst>
    <p:sldLayoutId id="2147483764" r:id="rId1"/>
    <p:sldLayoutId id="2147483789" r:id="rId2"/>
    <p:sldLayoutId id="2147483770" r:id="rId3"/>
    <p:sldLayoutId id="2147483814" r:id="rId4"/>
    <p:sldLayoutId id="2147483815" r:id="rId5"/>
    <p:sldLayoutId id="2147483816" r:id="rId6"/>
    <p:sldLayoutId id="2147483817" r:id="rId7"/>
    <p:sldLayoutId id="2147483818" r:id="rId8"/>
    <p:sldLayoutId id="2147483761" r:id="rId9"/>
    <p:sldLayoutId id="2147483811" r:id="rId10"/>
    <p:sldLayoutId id="2147483769" r:id="rId11"/>
    <p:sldLayoutId id="2147483759" r:id="rId12"/>
    <p:sldLayoutId id="2147483802" r:id="rId13"/>
    <p:sldLayoutId id="2147483803" r:id="rId14"/>
    <p:sldLayoutId id="2147483804" r:id="rId15"/>
    <p:sldLayoutId id="2147483805" r:id="rId16"/>
    <p:sldLayoutId id="2147483806" r:id="rId17"/>
    <p:sldLayoutId id="2147483808" r:id="rId18"/>
    <p:sldLayoutId id="2147483807" r:id="rId19"/>
    <p:sldLayoutId id="2147483809" r:id="rId20"/>
    <p:sldLayoutId id="2147483777" r:id="rId21"/>
    <p:sldLayoutId id="2147483813" r:id="rId22"/>
    <p:sldLayoutId id="2147483812" r:id="rId23"/>
  </p:sldLayoutIdLst>
  <p:hf sldNum="0" hdr="0" ftr="0" dt="0"/>
  <p:txStyles>
    <p:titleStyle>
      <a:lvl1pPr algn="l" defTabSz="457200" rtl="0" eaLnBrk="1" fontAlgn="base" hangingPunct="1">
        <a:spcBef>
          <a:spcPct val="0"/>
        </a:spcBef>
        <a:spcAft>
          <a:spcPct val="0"/>
        </a:spcAft>
        <a:defRPr sz="2800" kern="1200">
          <a:solidFill>
            <a:srgbClr val="FF6600"/>
          </a:solidFill>
          <a:latin typeface="Arial"/>
          <a:ea typeface="ＭＳ Ｐゴシック" charset="-128"/>
          <a:cs typeface="Arial"/>
        </a:defRPr>
      </a:lvl1pPr>
      <a:lvl2pPr algn="l" defTabSz="457200" rtl="0" eaLnBrk="1" fontAlgn="base" hangingPunct="1">
        <a:spcBef>
          <a:spcPct val="0"/>
        </a:spcBef>
        <a:spcAft>
          <a:spcPct val="0"/>
        </a:spcAft>
        <a:defRPr sz="4400">
          <a:solidFill>
            <a:schemeClr val="tx1"/>
          </a:solidFill>
          <a:latin typeface="Arial" charset="0"/>
          <a:ea typeface="ＭＳ Ｐゴシック" charset="-128"/>
          <a:cs typeface="ＭＳ Ｐゴシック" charset="-128"/>
        </a:defRPr>
      </a:lvl2pPr>
      <a:lvl3pPr algn="l" defTabSz="457200" rtl="0" eaLnBrk="1" fontAlgn="base" hangingPunct="1">
        <a:spcBef>
          <a:spcPct val="0"/>
        </a:spcBef>
        <a:spcAft>
          <a:spcPct val="0"/>
        </a:spcAft>
        <a:defRPr sz="4400">
          <a:solidFill>
            <a:schemeClr val="tx1"/>
          </a:solidFill>
          <a:latin typeface="Arial" charset="0"/>
          <a:ea typeface="ＭＳ Ｐゴシック" charset="-128"/>
          <a:cs typeface="ＭＳ Ｐゴシック" charset="-128"/>
        </a:defRPr>
      </a:lvl3pPr>
      <a:lvl4pPr algn="l" defTabSz="457200" rtl="0" eaLnBrk="1" fontAlgn="base" hangingPunct="1">
        <a:spcBef>
          <a:spcPct val="0"/>
        </a:spcBef>
        <a:spcAft>
          <a:spcPct val="0"/>
        </a:spcAft>
        <a:defRPr sz="4400">
          <a:solidFill>
            <a:schemeClr val="tx1"/>
          </a:solidFill>
          <a:latin typeface="Arial" charset="0"/>
          <a:ea typeface="ＭＳ Ｐゴシック" charset="-128"/>
          <a:cs typeface="ＭＳ Ｐゴシック" charset="-128"/>
        </a:defRPr>
      </a:lvl4pPr>
      <a:lvl5pPr algn="l" defTabSz="457200" rtl="0" eaLnBrk="1" fontAlgn="base" hangingPunct="1">
        <a:spcBef>
          <a:spcPct val="0"/>
        </a:spcBef>
        <a:spcAft>
          <a:spcPct val="0"/>
        </a:spcAft>
        <a:defRPr sz="4400">
          <a:solidFill>
            <a:schemeClr val="tx1"/>
          </a:solidFill>
          <a:latin typeface="Arial" charset="0"/>
          <a:ea typeface="ＭＳ Ｐゴシック" charset="-128"/>
          <a:cs typeface="ＭＳ Ｐゴシック" charset="-128"/>
        </a:defRPr>
      </a:lvl5pPr>
      <a:lvl6pPr marL="457200" algn="ctr" defTabSz="457200" rtl="0" eaLnBrk="1" fontAlgn="base" hangingPunct="1">
        <a:spcBef>
          <a:spcPct val="0"/>
        </a:spcBef>
        <a:spcAft>
          <a:spcPct val="0"/>
        </a:spcAft>
        <a:defRPr sz="4400">
          <a:solidFill>
            <a:schemeClr val="accent1"/>
          </a:solidFill>
          <a:latin typeface="Calibri" charset="0"/>
          <a:ea typeface="ＭＳ Ｐゴシック" charset="-128"/>
          <a:cs typeface="ＭＳ Ｐゴシック" charset="-128"/>
        </a:defRPr>
      </a:lvl6pPr>
      <a:lvl7pPr marL="914400" algn="ctr" defTabSz="457200" rtl="0" eaLnBrk="1" fontAlgn="base" hangingPunct="1">
        <a:spcBef>
          <a:spcPct val="0"/>
        </a:spcBef>
        <a:spcAft>
          <a:spcPct val="0"/>
        </a:spcAft>
        <a:defRPr sz="4400">
          <a:solidFill>
            <a:schemeClr val="accent1"/>
          </a:solidFill>
          <a:latin typeface="Calibri" charset="0"/>
          <a:ea typeface="ＭＳ Ｐゴシック" charset="-128"/>
          <a:cs typeface="ＭＳ Ｐゴシック" charset="-128"/>
        </a:defRPr>
      </a:lvl7pPr>
      <a:lvl8pPr marL="1371600" algn="ctr" defTabSz="457200" rtl="0" eaLnBrk="1" fontAlgn="base" hangingPunct="1">
        <a:spcBef>
          <a:spcPct val="0"/>
        </a:spcBef>
        <a:spcAft>
          <a:spcPct val="0"/>
        </a:spcAft>
        <a:defRPr sz="4400">
          <a:solidFill>
            <a:schemeClr val="accent1"/>
          </a:solidFill>
          <a:latin typeface="Calibri" charset="0"/>
          <a:ea typeface="ＭＳ Ｐゴシック" charset="-128"/>
          <a:cs typeface="ＭＳ Ｐゴシック" charset="-128"/>
        </a:defRPr>
      </a:lvl8pPr>
      <a:lvl9pPr marL="1828800" algn="ctr" defTabSz="457200" rtl="0" eaLnBrk="1" fontAlgn="base" hangingPunct="1">
        <a:spcBef>
          <a:spcPct val="0"/>
        </a:spcBef>
        <a:spcAft>
          <a:spcPct val="0"/>
        </a:spcAft>
        <a:defRPr sz="4400">
          <a:solidFill>
            <a:schemeClr val="accent1"/>
          </a:solidFill>
          <a:latin typeface="Calibri" charset="0"/>
          <a:ea typeface="ＭＳ Ｐゴシック" charset="-128"/>
          <a:cs typeface="ＭＳ Ｐゴシック" charset="-128"/>
        </a:defRPr>
      </a:lvl9pPr>
    </p:titleStyle>
    <p:bodyStyle>
      <a:lvl1pPr marL="342900" indent="-342900" algn="l" defTabSz="457200" rtl="0" eaLnBrk="1" fontAlgn="base" hangingPunct="1">
        <a:spcBef>
          <a:spcPct val="20000"/>
        </a:spcBef>
        <a:spcAft>
          <a:spcPct val="0"/>
        </a:spcAft>
        <a:buSzPct val="75000"/>
        <a:buFont typeface="Arial" charset="0"/>
        <a:buChar char="•"/>
        <a:defRPr sz="2600" kern="1200" baseline="0">
          <a:solidFill>
            <a:srgbClr val="374957"/>
          </a:solidFill>
          <a:latin typeface="Arial"/>
          <a:ea typeface="ＭＳ Ｐゴシック" charset="-128"/>
          <a:cs typeface="ＭＳ Ｐゴシック" charset="-128"/>
        </a:defRPr>
      </a:lvl1pPr>
      <a:lvl2pPr marL="742950" indent="-285750" algn="l" defTabSz="457200" rtl="0" eaLnBrk="1" fontAlgn="base" hangingPunct="1">
        <a:spcBef>
          <a:spcPct val="20000"/>
        </a:spcBef>
        <a:spcAft>
          <a:spcPct val="0"/>
        </a:spcAft>
        <a:buSzPct val="75000"/>
        <a:buFont typeface="Arial" charset="0"/>
        <a:buChar char="•"/>
        <a:defRPr sz="2200" kern="1200">
          <a:solidFill>
            <a:srgbClr val="374957"/>
          </a:solidFill>
          <a:latin typeface="Arial"/>
          <a:ea typeface="ＭＳ Ｐゴシック" charset="-128"/>
          <a:cs typeface="+mn-cs"/>
        </a:defRPr>
      </a:lvl2pPr>
      <a:lvl3pPr marL="1143000" indent="-228600" algn="l" defTabSz="457200" rtl="0" eaLnBrk="1" fontAlgn="base" hangingPunct="1">
        <a:spcBef>
          <a:spcPct val="20000"/>
        </a:spcBef>
        <a:spcAft>
          <a:spcPct val="0"/>
        </a:spcAft>
        <a:buSzPct val="75000"/>
        <a:buFont typeface="Arial" charset="0"/>
        <a:buChar char="•"/>
        <a:defRPr sz="1800" kern="1200">
          <a:solidFill>
            <a:srgbClr val="374957"/>
          </a:solidFill>
          <a:latin typeface="Arial"/>
          <a:ea typeface="ＭＳ Ｐゴシック" charset="-128"/>
          <a:cs typeface="+mn-cs"/>
        </a:defRPr>
      </a:lvl3pPr>
      <a:lvl4pPr marL="1600200" indent="-228600" algn="l" defTabSz="457200" rtl="0" eaLnBrk="1" fontAlgn="base" hangingPunct="1">
        <a:spcBef>
          <a:spcPct val="20000"/>
        </a:spcBef>
        <a:spcAft>
          <a:spcPct val="0"/>
        </a:spcAft>
        <a:buSzPct val="75000"/>
        <a:buFont typeface="Arial" charset="0"/>
        <a:buChar char="•"/>
        <a:defRPr sz="1600" kern="1200">
          <a:solidFill>
            <a:srgbClr val="374957"/>
          </a:solidFill>
          <a:latin typeface="Arial"/>
          <a:ea typeface="ＭＳ Ｐゴシック" charset="-128"/>
          <a:cs typeface="+mn-cs"/>
        </a:defRPr>
      </a:lvl4pPr>
      <a:lvl5pPr marL="2057400" indent="-228600" algn="l" defTabSz="457200" rtl="0" eaLnBrk="1" fontAlgn="base" hangingPunct="1">
        <a:spcBef>
          <a:spcPct val="20000"/>
        </a:spcBef>
        <a:spcAft>
          <a:spcPct val="0"/>
        </a:spcAft>
        <a:buSzPct val="75000"/>
        <a:buFont typeface="Arial" charset="0"/>
        <a:buChar char="•"/>
        <a:defRPr sz="1600" kern="1200">
          <a:solidFill>
            <a:srgbClr val="374957"/>
          </a:solidFill>
          <a:latin typeface="Arial"/>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emf"/><Relationship Id="rId2" Type="http://schemas.openxmlformats.org/officeDocument/2006/relationships/image" Target="../media/image19.png"/><Relationship Id="rId1" Type="http://schemas.openxmlformats.org/officeDocument/2006/relationships/slideLayout" Target="../slideLayouts/slideLayout9.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emf"/><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29.emf"/><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9.xml"/><Relationship Id="rId4" Type="http://schemas.openxmlformats.org/officeDocument/2006/relationships/image" Target="../media/image3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hyperlink" Target="http://www.dofactory.com/net/design-patterns" TargetMode="External"/><Relationship Id="rId2" Type="http://schemas.openxmlformats.org/officeDocument/2006/relationships/hyperlink" Target="https://sourcemaking.com/design_patterns" TargetMode="External"/><Relationship Id="rId1" Type="http://schemas.openxmlformats.org/officeDocument/2006/relationships/slideLayout" Target="../slideLayouts/slideLayout9.xml"/><Relationship Id="rId4" Type="http://schemas.openxmlformats.org/officeDocument/2006/relationships/image" Target="../media/image3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8.xml.rels><?xml version="1.0" encoding="UTF-8" standalone="yes"?>
<Relationships xmlns="http://schemas.openxmlformats.org/package/2006/relationships"><Relationship Id="rId3" Type="http://schemas.openxmlformats.org/officeDocument/2006/relationships/hyperlink" Target="https://github.com/VarianDeveloper/Jan2017_DesignPatternsTraining/blob/master/Documents/GitHubQuickStart.docx" TargetMode="External"/><Relationship Id="rId2" Type="http://schemas.openxmlformats.org/officeDocument/2006/relationships/hyperlink" Target="https://github.com/VarianDeveloper/Jan2017_DesignPatternsTraining.git" TargetMode="Externa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9.xml"/><Relationship Id="rId5" Type="http://schemas.openxmlformats.org/officeDocument/2006/relationships/image" Target="../media/image13.emf"/><Relationship Id="rId4" Type="http://schemas.openxmlformats.org/officeDocument/2006/relationships/image" Target="../media/image12.pn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9.xml"/><Relationship Id="rId5" Type="http://schemas.openxmlformats.org/officeDocument/2006/relationships/image" Target="../media/image13.emf"/><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27403" y="1058954"/>
            <a:ext cx="6948906" cy="857250"/>
          </a:xfrm>
        </p:spPr>
        <p:txBody>
          <a:bodyPr/>
          <a:lstStyle/>
          <a:p>
            <a:r>
              <a:rPr lang="en-US" sz="1800" dirty="0"/>
              <a:t>Introduction to</a:t>
            </a:r>
            <a:r>
              <a:rPr lang="en-US" dirty="0"/>
              <a:t> </a:t>
            </a:r>
            <a:br>
              <a:rPr lang="en-US" dirty="0"/>
            </a:br>
            <a:r>
              <a:rPr lang="en-US" dirty="0"/>
              <a:t>Design Patterns</a:t>
            </a:r>
          </a:p>
        </p:txBody>
      </p:sp>
      <p:sp>
        <p:nvSpPr>
          <p:cNvPr id="4" name="Content Placeholder 3"/>
          <p:cNvSpPr>
            <a:spLocks noGrp="1"/>
          </p:cNvSpPr>
          <p:nvPr>
            <p:ph sz="quarter" idx="14"/>
          </p:nvPr>
        </p:nvSpPr>
        <p:spPr/>
        <p:txBody>
          <a:bodyPr/>
          <a:lstStyle/>
          <a:p>
            <a:r>
              <a:rPr lang="en-US" dirty="0"/>
              <a:t>Alex Beyderman</a:t>
            </a:r>
          </a:p>
        </p:txBody>
      </p:sp>
      <p:sp>
        <p:nvSpPr>
          <p:cNvPr id="5" name="Content Placeholder 4"/>
          <p:cNvSpPr>
            <a:spLocks noGrp="1"/>
          </p:cNvSpPr>
          <p:nvPr>
            <p:ph sz="quarter" idx="15"/>
          </p:nvPr>
        </p:nvSpPr>
        <p:spPr/>
        <p:txBody>
          <a:bodyPr/>
          <a:lstStyle/>
          <a:p>
            <a:r>
              <a:rPr lang="en-US" dirty="0"/>
              <a:t>Software developer</a:t>
            </a:r>
          </a:p>
        </p:txBody>
      </p:sp>
      <p:sp>
        <p:nvSpPr>
          <p:cNvPr id="7" name="Text Placeholder 6"/>
          <p:cNvSpPr>
            <a:spLocks noGrp="1"/>
          </p:cNvSpPr>
          <p:nvPr>
            <p:ph type="body" sz="quarter" idx="16"/>
          </p:nvPr>
        </p:nvSpPr>
        <p:spPr/>
        <p:txBody>
          <a:bodyPr/>
          <a:lstStyle/>
          <a:p>
            <a:endParaRPr lang="en-US"/>
          </a:p>
        </p:txBody>
      </p:sp>
    </p:spTree>
    <p:extLst>
      <p:ext uri="{BB962C8B-B14F-4D97-AF65-F5344CB8AC3E}">
        <p14:creationId xmlns:p14="http://schemas.microsoft.com/office/powerpoint/2010/main" val="194385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Bridge – practical example</a:t>
            </a:r>
          </a:p>
        </p:txBody>
      </p:sp>
      <p:pic>
        <p:nvPicPr>
          <p:cNvPr id="4" name="Picture 3"/>
          <p:cNvPicPr>
            <a:picLocks noChangeAspect="1"/>
          </p:cNvPicPr>
          <p:nvPr/>
        </p:nvPicPr>
        <p:blipFill>
          <a:blip r:embed="rId2"/>
          <a:stretch>
            <a:fillRect/>
          </a:stretch>
        </p:blipFill>
        <p:spPr>
          <a:xfrm>
            <a:off x="5181375" y="1116173"/>
            <a:ext cx="3178856" cy="701353"/>
          </a:xfrm>
          <a:prstGeom prst="rect">
            <a:avLst/>
          </a:prstGeom>
          <a:effectLst>
            <a:glow rad="127000">
              <a:schemeClr val="accent1">
                <a:lumMod val="20000"/>
                <a:lumOff val="80000"/>
              </a:schemeClr>
            </a:glow>
          </a:effectLst>
        </p:spPr>
      </p:pic>
      <p:pic>
        <p:nvPicPr>
          <p:cNvPr id="6" name="Picture 5"/>
          <p:cNvPicPr>
            <a:picLocks noChangeAspect="1"/>
          </p:cNvPicPr>
          <p:nvPr/>
        </p:nvPicPr>
        <p:blipFill>
          <a:blip r:embed="rId3"/>
          <a:stretch>
            <a:fillRect/>
          </a:stretch>
        </p:blipFill>
        <p:spPr>
          <a:xfrm>
            <a:off x="3969488" y="2880946"/>
            <a:ext cx="2620553" cy="1176222"/>
          </a:xfrm>
          <a:prstGeom prst="rect">
            <a:avLst/>
          </a:prstGeom>
          <a:effectLst>
            <a:glow rad="127000">
              <a:schemeClr val="accent1">
                <a:lumMod val="20000"/>
                <a:lumOff val="80000"/>
              </a:schemeClr>
            </a:glow>
          </a:effectLst>
        </p:spPr>
      </p:pic>
      <p:pic>
        <p:nvPicPr>
          <p:cNvPr id="7" name="Picture 6"/>
          <p:cNvPicPr>
            <a:picLocks noChangeAspect="1"/>
          </p:cNvPicPr>
          <p:nvPr/>
        </p:nvPicPr>
        <p:blipFill>
          <a:blip r:embed="rId4"/>
          <a:stretch>
            <a:fillRect/>
          </a:stretch>
        </p:blipFill>
        <p:spPr>
          <a:xfrm>
            <a:off x="5552638" y="2244890"/>
            <a:ext cx="3357954" cy="1033216"/>
          </a:xfrm>
          <a:prstGeom prst="rect">
            <a:avLst/>
          </a:prstGeom>
          <a:effectLst>
            <a:glow rad="127000">
              <a:schemeClr val="accent1">
                <a:lumMod val="20000"/>
                <a:lumOff val="80000"/>
              </a:schemeClr>
            </a:glow>
          </a:effectLst>
        </p:spPr>
      </p:pic>
      <p:pic>
        <p:nvPicPr>
          <p:cNvPr id="8" name="Picture 7"/>
          <p:cNvPicPr>
            <a:picLocks noChangeAspect="1"/>
          </p:cNvPicPr>
          <p:nvPr/>
        </p:nvPicPr>
        <p:blipFill>
          <a:blip r:embed="rId5"/>
          <a:stretch>
            <a:fillRect/>
          </a:stretch>
        </p:blipFill>
        <p:spPr>
          <a:xfrm>
            <a:off x="778319" y="1070839"/>
            <a:ext cx="1929730" cy="1117869"/>
          </a:xfrm>
          <a:prstGeom prst="rect">
            <a:avLst/>
          </a:prstGeom>
          <a:effectLst>
            <a:glow rad="127000">
              <a:schemeClr val="accent1">
                <a:lumMod val="20000"/>
                <a:lumOff val="80000"/>
              </a:schemeClr>
            </a:glow>
          </a:effectLst>
        </p:spPr>
      </p:pic>
      <p:pic>
        <p:nvPicPr>
          <p:cNvPr id="9" name="Picture 8"/>
          <p:cNvPicPr>
            <a:picLocks noChangeAspect="1"/>
          </p:cNvPicPr>
          <p:nvPr/>
        </p:nvPicPr>
        <p:blipFill>
          <a:blip r:embed="rId6"/>
          <a:stretch>
            <a:fillRect/>
          </a:stretch>
        </p:blipFill>
        <p:spPr>
          <a:xfrm>
            <a:off x="485533" y="2689698"/>
            <a:ext cx="3319205" cy="1577502"/>
          </a:xfrm>
          <a:prstGeom prst="rect">
            <a:avLst/>
          </a:prstGeom>
          <a:effectLst>
            <a:glow rad="127000">
              <a:schemeClr val="accent1">
                <a:lumMod val="20000"/>
                <a:lumOff val="80000"/>
              </a:schemeClr>
            </a:glow>
          </a:effectLst>
        </p:spPr>
      </p:pic>
      <p:pic>
        <p:nvPicPr>
          <p:cNvPr id="10" name="Picture 9"/>
          <p:cNvPicPr>
            <a:picLocks noChangeAspect="1"/>
          </p:cNvPicPr>
          <p:nvPr/>
        </p:nvPicPr>
        <p:blipFill>
          <a:blip r:embed="rId7">
            <a:lum bright="-4000"/>
          </a:blip>
          <a:stretch>
            <a:fillRect/>
          </a:stretch>
        </p:blipFill>
        <p:spPr>
          <a:xfrm>
            <a:off x="3106848" y="1990880"/>
            <a:ext cx="1879488" cy="508020"/>
          </a:xfrm>
          <a:prstGeom prst="rect">
            <a:avLst/>
          </a:prstGeom>
          <a:effectLst>
            <a:glow rad="101600">
              <a:schemeClr val="accent1">
                <a:lumMod val="20000"/>
                <a:lumOff val="80000"/>
                <a:alpha val="40000"/>
              </a:schemeClr>
            </a:glow>
          </a:effectLst>
        </p:spPr>
      </p:pic>
    </p:spTree>
    <p:extLst>
      <p:ext uri="{BB962C8B-B14F-4D97-AF65-F5344CB8AC3E}">
        <p14:creationId xmlns:p14="http://schemas.microsoft.com/office/powerpoint/2010/main" val="3175472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10"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Decorator (structural)</a:t>
            </a:r>
          </a:p>
        </p:txBody>
      </p:sp>
      <p:sp>
        <p:nvSpPr>
          <p:cNvPr id="3" name="Text Placeholder 2"/>
          <p:cNvSpPr>
            <a:spLocks noGrp="1"/>
          </p:cNvSpPr>
          <p:nvPr>
            <p:ph type="body" sz="quarter" idx="10"/>
          </p:nvPr>
        </p:nvSpPr>
        <p:spPr>
          <a:xfrm>
            <a:off x="374650" y="834338"/>
            <a:ext cx="8382000" cy="426823"/>
          </a:xfrm>
        </p:spPr>
        <p:txBody>
          <a:bodyPr/>
          <a:lstStyle/>
          <a:p>
            <a:r>
              <a:rPr lang="en-US" sz="1800" dirty="0"/>
              <a:t>Extends (decorates) an object’s functionality</a:t>
            </a:r>
          </a:p>
        </p:txBody>
      </p:sp>
      <p:pic>
        <p:nvPicPr>
          <p:cNvPr id="8" name="Picture 7"/>
          <p:cNvPicPr>
            <a:picLocks noChangeAspect="1"/>
          </p:cNvPicPr>
          <p:nvPr/>
        </p:nvPicPr>
        <p:blipFill>
          <a:blip r:embed="rId2"/>
          <a:stretch>
            <a:fillRect/>
          </a:stretch>
        </p:blipFill>
        <p:spPr>
          <a:xfrm>
            <a:off x="4456312" y="1261161"/>
            <a:ext cx="3990722" cy="2989065"/>
          </a:xfrm>
          <a:prstGeom prst="rect">
            <a:avLst/>
          </a:prstGeom>
        </p:spPr>
      </p:pic>
      <p:pic>
        <p:nvPicPr>
          <p:cNvPr id="9" name="Picture 8"/>
          <p:cNvPicPr>
            <a:picLocks noChangeAspect="1"/>
          </p:cNvPicPr>
          <p:nvPr/>
        </p:nvPicPr>
        <p:blipFill>
          <a:blip r:embed="rId3"/>
          <a:stretch>
            <a:fillRect/>
          </a:stretch>
        </p:blipFill>
        <p:spPr>
          <a:xfrm>
            <a:off x="626075" y="1177653"/>
            <a:ext cx="3520622" cy="3306819"/>
          </a:xfrm>
          <a:prstGeom prst="rect">
            <a:avLst/>
          </a:prstGeom>
        </p:spPr>
      </p:pic>
    </p:spTree>
    <p:extLst>
      <p:ext uri="{BB962C8B-B14F-4D97-AF65-F5344CB8AC3E}">
        <p14:creationId xmlns:p14="http://schemas.microsoft.com/office/powerpoint/2010/main" val="351892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6" presetClass="emph" presetSubtype="0" fill="hold" nodeType="clickEffect">
                                  <p:stCondLst>
                                    <p:cond delay="0"/>
                                  </p:stCondLst>
                                  <p:childTnLst>
                                    <p:animScale>
                                      <p:cBhvr>
                                        <p:cTn id="11" dur="1000" fill="hold"/>
                                        <p:tgtEl>
                                          <p:spTgt spid="9"/>
                                        </p:tgtEl>
                                      </p:cBhvr>
                                      <p:by x="150000" y="150000"/>
                                    </p:animScale>
                                  </p:childTnLst>
                                </p:cTn>
                              </p:par>
                              <p:par>
                                <p:cTn id="12" presetID="42" presetClass="path" presetSubtype="0" accel="50000" decel="50000" fill="hold" nodeType="withEffect">
                                  <p:stCondLst>
                                    <p:cond delay="0"/>
                                  </p:stCondLst>
                                  <p:childTnLst>
                                    <p:animMotion origin="layout" path="M 2.5E-6 1.35802E-6 L 0.19253 0.00309 " pathEditMode="relative" rAng="0" ptsTypes="AA">
                                      <p:cBhvr>
                                        <p:cTn id="13" dur="1000" fill="hold"/>
                                        <p:tgtEl>
                                          <p:spTgt spid="9"/>
                                        </p:tgtEl>
                                        <p:attrNameLst>
                                          <p:attrName>ppt_x</p:attrName>
                                          <p:attrName>ppt_y</p:attrName>
                                        </p:attrNameLst>
                                      </p:cBhvr>
                                      <p:rCtr x="9618" y="15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Decorator vs. Inheritance – what’s better?</a:t>
            </a:r>
          </a:p>
        </p:txBody>
      </p:sp>
      <p:pic>
        <p:nvPicPr>
          <p:cNvPr id="4" name="Picture 3"/>
          <p:cNvPicPr>
            <a:picLocks noChangeAspect="1"/>
          </p:cNvPicPr>
          <p:nvPr/>
        </p:nvPicPr>
        <p:blipFill>
          <a:blip r:embed="rId2"/>
          <a:stretch>
            <a:fillRect/>
          </a:stretch>
        </p:blipFill>
        <p:spPr>
          <a:xfrm>
            <a:off x="3104484" y="1647523"/>
            <a:ext cx="5834722" cy="1604549"/>
          </a:xfrm>
          <a:prstGeom prst="rect">
            <a:avLst/>
          </a:prstGeom>
        </p:spPr>
      </p:pic>
      <p:pic>
        <p:nvPicPr>
          <p:cNvPr id="5" name="Picture 4"/>
          <p:cNvPicPr>
            <a:picLocks noChangeAspect="1"/>
          </p:cNvPicPr>
          <p:nvPr/>
        </p:nvPicPr>
        <p:blipFill>
          <a:blip r:embed="rId3"/>
          <a:stretch>
            <a:fillRect/>
          </a:stretch>
        </p:blipFill>
        <p:spPr>
          <a:xfrm>
            <a:off x="823926" y="945356"/>
            <a:ext cx="2463113" cy="3473266"/>
          </a:xfrm>
          <a:prstGeom prst="rect">
            <a:avLst/>
          </a:prstGeom>
        </p:spPr>
      </p:pic>
    </p:spTree>
    <p:extLst>
      <p:ext uri="{BB962C8B-B14F-4D97-AF65-F5344CB8AC3E}">
        <p14:creationId xmlns:p14="http://schemas.microsoft.com/office/powerpoint/2010/main" val="3733302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Visitor (behavioral)</a:t>
            </a:r>
          </a:p>
        </p:txBody>
      </p:sp>
      <p:sp>
        <p:nvSpPr>
          <p:cNvPr id="3" name="Text Placeholder 2"/>
          <p:cNvSpPr>
            <a:spLocks noGrp="1"/>
          </p:cNvSpPr>
          <p:nvPr>
            <p:ph type="body" sz="quarter" idx="10"/>
          </p:nvPr>
        </p:nvSpPr>
        <p:spPr>
          <a:xfrm>
            <a:off x="107091" y="1047750"/>
            <a:ext cx="8962767" cy="641007"/>
          </a:xfrm>
        </p:spPr>
        <p:txBody>
          <a:bodyPr/>
          <a:lstStyle/>
          <a:p>
            <a:r>
              <a:rPr lang="en-US" sz="1800" dirty="0"/>
              <a:t>Represent an operation to be performed on different objects without changing the objects</a:t>
            </a:r>
          </a:p>
        </p:txBody>
      </p:sp>
      <p:pic>
        <p:nvPicPr>
          <p:cNvPr id="4" name="Picture 3"/>
          <p:cNvPicPr>
            <a:picLocks noChangeAspect="1"/>
          </p:cNvPicPr>
          <p:nvPr/>
        </p:nvPicPr>
        <p:blipFill>
          <a:blip r:embed="rId2"/>
          <a:stretch>
            <a:fillRect/>
          </a:stretch>
        </p:blipFill>
        <p:spPr>
          <a:xfrm>
            <a:off x="6337337" y="1900482"/>
            <a:ext cx="2419313" cy="2133367"/>
          </a:xfrm>
          <a:prstGeom prst="rect">
            <a:avLst/>
          </a:prstGeom>
        </p:spPr>
      </p:pic>
      <p:pic>
        <p:nvPicPr>
          <p:cNvPr id="5" name="Picture 4"/>
          <p:cNvPicPr>
            <a:picLocks noChangeAspect="1"/>
          </p:cNvPicPr>
          <p:nvPr/>
        </p:nvPicPr>
        <p:blipFill>
          <a:blip r:embed="rId3"/>
          <a:stretch>
            <a:fillRect/>
          </a:stretch>
        </p:blipFill>
        <p:spPr>
          <a:xfrm>
            <a:off x="307826" y="2072682"/>
            <a:ext cx="5546251" cy="1961167"/>
          </a:xfrm>
          <a:prstGeom prst="rect">
            <a:avLst/>
          </a:prstGeom>
        </p:spPr>
      </p:pic>
    </p:spTree>
    <p:extLst>
      <p:ext uri="{BB962C8B-B14F-4D97-AF65-F5344CB8AC3E}">
        <p14:creationId xmlns:p14="http://schemas.microsoft.com/office/powerpoint/2010/main" val="20969442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Visitor - example</a:t>
            </a:r>
          </a:p>
        </p:txBody>
      </p:sp>
      <p:pic>
        <p:nvPicPr>
          <p:cNvPr id="4" name="Picture 3"/>
          <p:cNvPicPr>
            <a:picLocks noChangeAspect="1"/>
          </p:cNvPicPr>
          <p:nvPr/>
        </p:nvPicPr>
        <p:blipFill>
          <a:blip r:embed="rId2"/>
          <a:stretch>
            <a:fillRect/>
          </a:stretch>
        </p:blipFill>
        <p:spPr>
          <a:xfrm>
            <a:off x="5855897" y="958983"/>
            <a:ext cx="3206456" cy="2882934"/>
          </a:xfrm>
          <a:prstGeom prst="rect">
            <a:avLst/>
          </a:prstGeom>
        </p:spPr>
      </p:pic>
      <p:pic>
        <p:nvPicPr>
          <p:cNvPr id="5" name="Picture 4"/>
          <p:cNvPicPr>
            <a:picLocks noChangeAspect="1"/>
          </p:cNvPicPr>
          <p:nvPr/>
        </p:nvPicPr>
        <p:blipFill>
          <a:blip r:embed="rId3"/>
          <a:stretch>
            <a:fillRect/>
          </a:stretch>
        </p:blipFill>
        <p:spPr>
          <a:xfrm>
            <a:off x="290968" y="1068480"/>
            <a:ext cx="3882970" cy="3170365"/>
          </a:xfrm>
          <a:prstGeom prst="rect">
            <a:avLst/>
          </a:prstGeom>
        </p:spPr>
      </p:pic>
      <p:pic>
        <p:nvPicPr>
          <p:cNvPr id="6" name="Picture 5"/>
          <p:cNvPicPr>
            <a:picLocks noChangeAspect="1"/>
          </p:cNvPicPr>
          <p:nvPr/>
        </p:nvPicPr>
        <p:blipFill>
          <a:blip r:embed="rId4"/>
          <a:stretch>
            <a:fillRect/>
          </a:stretch>
        </p:blipFill>
        <p:spPr>
          <a:xfrm>
            <a:off x="3187871" y="3336552"/>
            <a:ext cx="2909244" cy="1015205"/>
          </a:xfrm>
          <a:prstGeom prst="rect">
            <a:avLst/>
          </a:prstGeom>
        </p:spPr>
      </p:pic>
      <p:cxnSp>
        <p:nvCxnSpPr>
          <p:cNvPr id="8" name="Straight Arrow Connector 7"/>
          <p:cNvCxnSpPr>
            <a:cxnSpLocks/>
          </p:cNvCxnSpPr>
          <p:nvPr/>
        </p:nvCxnSpPr>
        <p:spPr>
          <a:xfrm flipH="1">
            <a:off x="5420498" y="2431312"/>
            <a:ext cx="676617" cy="150683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a:cxnSpLocks/>
          </p:cNvCxnSpPr>
          <p:nvPr/>
        </p:nvCxnSpPr>
        <p:spPr>
          <a:xfrm>
            <a:off x="2353340" y="3274828"/>
            <a:ext cx="1897384" cy="42396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518786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6400" y="2098138"/>
            <a:ext cx="8350250" cy="857250"/>
          </a:xfrm>
        </p:spPr>
        <p:txBody>
          <a:bodyPr/>
          <a:lstStyle/>
          <a:p>
            <a:pPr algn="ctr"/>
            <a:r>
              <a:rPr lang="en-CA" dirty="0"/>
              <a:t>Q&amp;A</a:t>
            </a:r>
          </a:p>
        </p:txBody>
      </p:sp>
    </p:spTree>
    <p:extLst>
      <p:ext uri="{BB962C8B-B14F-4D97-AF65-F5344CB8AC3E}">
        <p14:creationId xmlns:p14="http://schemas.microsoft.com/office/powerpoint/2010/main" val="20450136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Resources</a:t>
            </a:r>
          </a:p>
        </p:txBody>
      </p:sp>
      <p:sp>
        <p:nvSpPr>
          <p:cNvPr id="4" name="Text Placeholder 3"/>
          <p:cNvSpPr>
            <a:spLocks noGrp="1"/>
          </p:cNvSpPr>
          <p:nvPr>
            <p:ph type="body" sz="quarter" idx="10"/>
          </p:nvPr>
        </p:nvSpPr>
        <p:spPr/>
        <p:txBody>
          <a:bodyPr/>
          <a:lstStyle/>
          <a:p>
            <a:r>
              <a:rPr lang="en-US" dirty="0">
                <a:hlinkClick r:id="rId2"/>
              </a:rPr>
              <a:t>https://sourcemaking.com/design_patterns</a:t>
            </a:r>
            <a:endParaRPr lang="en-US" dirty="0"/>
          </a:p>
          <a:p>
            <a:r>
              <a:rPr lang="en-US" dirty="0">
                <a:hlinkClick r:id="rId3"/>
              </a:rPr>
              <a:t>http://www.dofactory.com/net/design-patterns</a:t>
            </a:r>
            <a:endParaRPr lang="en-US" dirty="0"/>
          </a:p>
          <a:p>
            <a:endParaRPr lang="en-US" dirty="0"/>
          </a:p>
        </p:txBody>
      </p:sp>
      <p:pic>
        <p:nvPicPr>
          <p:cNvPr id="3" name="Picture 2"/>
          <p:cNvPicPr>
            <a:picLocks noChangeAspect="1"/>
          </p:cNvPicPr>
          <p:nvPr/>
        </p:nvPicPr>
        <p:blipFill>
          <a:blip r:embed="rId4"/>
          <a:stretch>
            <a:fillRect/>
          </a:stretch>
        </p:blipFill>
        <p:spPr>
          <a:xfrm>
            <a:off x="1534037" y="2228335"/>
            <a:ext cx="1547529" cy="2037835"/>
          </a:xfrm>
          <a:prstGeom prst="rect">
            <a:avLst/>
          </a:prstGeom>
        </p:spPr>
      </p:pic>
    </p:spTree>
    <p:extLst>
      <p:ext uri="{BB962C8B-B14F-4D97-AF65-F5344CB8AC3E}">
        <p14:creationId xmlns:p14="http://schemas.microsoft.com/office/powerpoint/2010/main" val="27914847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33334" y="1453277"/>
            <a:ext cx="7772400" cy="1470025"/>
          </a:xfrm>
        </p:spPr>
        <p:txBody>
          <a:bodyPr/>
          <a:lstStyle/>
          <a:p>
            <a:pPr algn="ctr"/>
            <a:r>
              <a:rPr lang="en-US" dirty="0"/>
              <a:t>Exercises</a:t>
            </a:r>
          </a:p>
        </p:txBody>
      </p:sp>
    </p:spTree>
    <p:extLst>
      <p:ext uri="{BB962C8B-B14F-4D97-AF65-F5344CB8AC3E}">
        <p14:creationId xmlns:p14="http://schemas.microsoft.com/office/powerpoint/2010/main" val="27372627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Instructions</a:t>
            </a:r>
          </a:p>
        </p:txBody>
      </p:sp>
      <p:sp>
        <p:nvSpPr>
          <p:cNvPr id="3" name="Text Placeholder 2"/>
          <p:cNvSpPr>
            <a:spLocks noGrp="1"/>
          </p:cNvSpPr>
          <p:nvPr>
            <p:ph type="body" sz="quarter" idx="10"/>
          </p:nvPr>
        </p:nvSpPr>
        <p:spPr/>
        <p:txBody>
          <a:bodyPr/>
          <a:lstStyle/>
          <a:p>
            <a:r>
              <a:rPr lang="en-CA" dirty="0"/>
              <a:t>Clone the Exercise project from </a:t>
            </a:r>
            <a:r>
              <a:rPr lang="en-CA" dirty="0">
                <a:hlinkClick r:id="rId2"/>
              </a:rPr>
              <a:t>https://github.com/VarianDeveloper/Jan2017_DesignPatternsTraining.git</a:t>
            </a:r>
            <a:endParaRPr lang="en-CA" dirty="0"/>
          </a:p>
          <a:p>
            <a:r>
              <a:rPr lang="en-CA" dirty="0"/>
              <a:t>For GitHub Quick start refer to </a:t>
            </a:r>
            <a:r>
              <a:rPr lang="en-CA" dirty="0">
                <a:hlinkClick r:id="rId3"/>
              </a:rPr>
              <a:t>https://github.com/VarianDeveloper/Jan2017_DesignPatternsTraining/blob/master/Documents/GitHubQuickStart.docx</a:t>
            </a:r>
            <a:endParaRPr lang="en-CA" dirty="0"/>
          </a:p>
          <a:p>
            <a:pPr marL="0" indent="0">
              <a:buNone/>
            </a:pPr>
            <a:endParaRPr lang="en-CA" dirty="0"/>
          </a:p>
        </p:txBody>
      </p:sp>
    </p:spTree>
    <p:extLst>
      <p:ext uri="{BB962C8B-B14F-4D97-AF65-F5344CB8AC3E}">
        <p14:creationId xmlns:p14="http://schemas.microsoft.com/office/powerpoint/2010/main" val="37109236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Part1 – Implement Library main engine</a:t>
            </a:r>
          </a:p>
        </p:txBody>
      </p:sp>
      <p:sp>
        <p:nvSpPr>
          <p:cNvPr id="3" name="Text Placeholder 2"/>
          <p:cNvSpPr>
            <a:spLocks noGrp="1"/>
          </p:cNvSpPr>
          <p:nvPr>
            <p:ph type="body" sz="quarter" idx="10"/>
          </p:nvPr>
        </p:nvSpPr>
        <p:spPr/>
        <p:txBody>
          <a:bodyPr/>
          <a:lstStyle/>
          <a:p>
            <a:r>
              <a:rPr lang="en-US" dirty="0"/>
              <a:t>Given:</a:t>
            </a:r>
          </a:p>
          <a:p>
            <a:pPr lvl="1"/>
            <a:r>
              <a:rPr lang="en-US" dirty="0"/>
              <a:t>Library </a:t>
            </a:r>
            <a:r>
              <a:rPr lang="en-US"/>
              <a:t>class template</a:t>
            </a:r>
            <a:endParaRPr lang="en-US" dirty="0"/>
          </a:p>
          <a:p>
            <a:r>
              <a:rPr lang="en-US" dirty="0"/>
              <a:t>Task:</a:t>
            </a:r>
          </a:p>
          <a:p>
            <a:pPr lvl="1"/>
            <a:r>
              <a:rPr lang="en-US" dirty="0"/>
              <a:t>Using </a:t>
            </a:r>
            <a:r>
              <a:rPr lang="en-US" b="1" dirty="0">
                <a:solidFill>
                  <a:srgbClr val="FF0000"/>
                </a:solidFill>
              </a:rPr>
              <a:t>Singleton</a:t>
            </a:r>
            <a:r>
              <a:rPr lang="en-US" dirty="0"/>
              <a:t> pattern make sure the system will always run only one instance of library </a:t>
            </a:r>
          </a:p>
        </p:txBody>
      </p:sp>
    </p:spTree>
    <p:extLst>
      <p:ext uri="{BB962C8B-B14F-4D97-AF65-F5344CB8AC3E}">
        <p14:creationId xmlns:p14="http://schemas.microsoft.com/office/powerpoint/2010/main" val="40020761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Pattern is:</a:t>
            </a:r>
          </a:p>
        </p:txBody>
      </p:sp>
      <p:sp>
        <p:nvSpPr>
          <p:cNvPr id="4" name="Text Placeholder 3"/>
          <p:cNvSpPr>
            <a:spLocks noGrp="1"/>
          </p:cNvSpPr>
          <p:nvPr>
            <p:ph type="body" sz="quarter" idx="10"/>
          </p:nvPr>
        </p:nvSpPr>
        <p:spPr>
          <a:xfrm>
            <a:off x="406400" y="1126331"/>
            <a:ext cx="8382000" cy="1156125"/>
          </a:xfrm>
        </p:spPr>
        <p:txBody>
          <a:bodyPr/>
          <a:lstStyle/>
          <a:p>
            <a:r>
              <a:rPr lang="en-US" dirty="0"/>
              <a:t>A template for how to solve a problem or implement an idea.</a:t>
            </a:r>
          </a:p>
        </p:txBody>
      </p:sp>
      <p:sp>
        <p:nvSpPr>
          <p:cNvPr id="5" name="Text Placeholder 3"/>
          <p:cNvSpPr txBox="1">
            <a:spLocks/>
          </p:cNvSpPr>
          <p:nvPr/>
        </p:nvSpPr>
        <p:spPr bwMode="auto">
          <a:xfrm>
            <a:off x="374650" y="3090530"/>
            <a:ext cx="8382000" cy="118857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defTabSz="457200" rtl="0" eaLnBrk="1" fontAlgn="base" hangingPunct="1">
              <a:spcBef>
                <a:spcPct val="20000"/>
              </a:spcBef>
              <a:spcAft>
                <a:spcPct val="0"/>
              </a:spcAft>
              <a:buSzPct val="75000"/>
              <a:buFont typeface="Arial" charset="0"/>
              <a:buChar char="•"/>
              <a:defRPr sz="2600" kern="1200" baseline="0">
                <a:solidFill>
                  <a:srgbClr val="374957"/>
                </a:solidFill>
                <a:latin typeface="Arial"/>
                <a:ea typeface="ＭＳ Ｐゴシック" charset="-128"/>
                <a:cs typeface="ＭＳ Ｐゴシック" charset="-128"/>
              </a:defRPr>
            </a:lvl1pPr>
            <a:lvl2pPr marL="742950" indent="-285750" algn="l" defTabSz="457200" rtl="0" eaLnBrk="1" fontAlgn="base" hangingPunct="1">
              <a:spcBef>
                <a:spcPct val="20000"/>
              </a:spcBef>
              <a:spcAft>
                <a:spcPct val="0"/>
              </a:spcAft>
              <a:buSzPct val="75000"/>
              <a:buFont typeface="Arial" charset="0"/>
              <a:buChar char="•"/>
              <a:defRPr sz="2200" kern="1200">
                <a:solidFill>
                  <a:srgbClr val="374957"/>
                </a:solidFill>
                <a:latin typeface="Arial"/>
                <a:ea typeface="ＭＳ Ｐゴシック" charset="-128"/>
                <a:cs typeface="+mn-cs"/>
              </a:defRPr>
            </a:lvl2pPr>
            <a:lvl3pPr marL="1143000" indent="-228600" algn="l" defTabSz="457200" rtl="0" eaLnBrk="1" fontAlgn="base" hangingPunct="1">
              <a:spcBef>
                <a:spcPct val="20000"/>
              </a:spcBef>
              <a:spcAft>
                <a:spcPct val="0"/>
              </a:spcAft>
              <a:buSzPct val="75000"/>
              <a:buFont typeface="Arial" charset="0"/>
              <a:buChar char="•"/>
              <a:defRPr sz="1800" kern="1200">
                <a:solidFill>
                  <a:srgbClr val="374957"/>
                </a:solidFill>
                <a:latin typeface="Arial"/>
                <a:ea typeface="ＭＳ Ｐゴシック" charset="-128"/>
                <a:cs typeface="+mn-cs"/>
              </a:defRPr>
            </a:lvl3pPr>
            <a:lvl4pPr marL="1600200" indent="-228600" algn="l" defTabSz="457200" rtl="0" eaLnBrk="1" fontAlgn="base" hangingPunct="1">
              <a:spcBef>
                <a:spcPct val="20000"/>
              </a:spcBef>
              <a:spcAft>
                <a:spcPct val="0"/>
              </a:spcAft>
              <a:buSzPct val="75000"/>
              <a:buFont typeface="Arial" charset="0"/>
              <a:buChar char="•"/>
              <a:defRPr sz="1600" kern="1200">
                <a:solidFill>
                  <a:srgbClr val="374957"/>
                </a:solidFill>
                <a:latin typeface="Arial"/>
                <a:ea typeface="ＭＳ Ｐゴシック" charset="-128"/>
                <a:cs typeface="+mn-cs"/>
              </a:defRPr>
            </a:lvl4pPr>
            <a:lvl5pPr marL="2057400" indent="-228600" algn="l" defTabSz="457200" rtl="0" eaLnBrk="1" fontAlgn="base" hangingPunct="1">
              <a:spcBef>
                <a:spcPct val="20000"/>
              </a:spcBef>
              <a:spcAft>
                <a:spcPct val="0"/>
              </a:spcAft>
              <a:buSzPct val="75000"/>
              <a:buFont typeface="Arial" charset="0"/>
              <a:buChar char="•"/>
              <a:defRPr sz="1600" kern="1200">
                <a:solidFill>
                  <a:srgbClr val="374957"/>
                </a:solidFill>
                <a:latin typeface="Arial"/>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A generally reusable solution of a common problem.</a:t>
            </a:r>
          </a:p>
        </p:txBody>
      </p:sp>
    </p:spTree>
    <p:extLst>
      <p:ext uri="{BB962C8B-B14F-4D97-AF65-F5344CB8AC3E}">
        <p14:creationId xmlns:p14="http://schemas.microsoft.com/office/powerpoint/2010/main" val="3049549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2348" y="88106"/>
            <a:ext cx="8731770" cy="857250"/>
          </a:xfrm>
        </p:spPr>
        <p:txBody>
          <a:bodyPr/>
          <a:lstStyle/>
          <a:p>
            <a:r>
              <a:rPr lang="en-US" dirty="0"/>
              <a:t>Part2 - Implement part of a library registration system</a:t>
            </a:r>
          </a:p>
        </p:txBody>
      </p:sp>
      <p:sp>
        <p:nvSpPr>
          <p:cNvPr id="3" name="Text Placeholder 2"/>
          <p:cNvSpPr>
            <a:spLocks noGrp="1"/>
          </p:cNvSpPr>
          <p:nvPr>
            <p:ph type="body" sz="quarter" idx="10"/>
          </p:nvPr>
        </p:nvSpPr>
        <p:spPr/>
        <p:txBody>
          <a:bodyPr/>
          <a:lstStyle/>
          <a:p>
            <a:r>
              <a:rPr lang="en-US" dirty="0"/>
              <a:t>Given: </a:t>
            </a:r>
          </a:p>
          <a:p>
            <a:pPr lvl="1"/>
            <a:r>
              <a:rPr lang="en-US" dirty="0"/>
              <a:t>Book class - extending </a:t>
            </a:r>
            <a:r>
              <a:rPr lang="en-US" dirty="0" err="1"/>
              <a:t>LibItem</a:t>
            </a:r>
            <a:r>
              <a:rPr lang="en-US" dirty="0"/>
              <a:t> abstract class</a:t>
            </a:r>
          </a:p>
          <a:p>
            <a:pPr lvl="1"/>
            <a:r>
              <a:rPr lang="en-US" dirty="0"/>
              <a:t>Customer class - extending Person abstract class </a:t>
            </a:r>
          </a:p>
          <a:p>
            <a:r>
              <a:rPr lang="en-US" dirty="0"/>
              <a:t>Task:</a:t>
            </a:r>
          </a:p>
          <a:p>
            <a:pPr lvl="1"/>
            <a:r>
              <a:rPr lang="en-US" dirty="0"/>
              <a:t>Using </a:t>
            </a:r>
            <a:r>
              <a:rPr lang="en-US" b="1" dirty="0">
                <a:solidFill>
                  <a:srgbClr val="FF0000"/>
                </a:solidFill>
              </a:rPr>
              <a:t>Bridge</a:t>
            </a:r>
            <a:r>
              <a:rPr lang="en-US" dirty="0"/>
              <a:t> pattern implement Registration class that adds new book, video or customer to the library.</a:t>
            </a:r>
          </a:p>
          <a:p>
            <a:endParaRPr lang="en-US" dirty="0"/>
          </a:p>
        </p:txBody>
      </p:sp>
    </p:spTree>
    <p:extLst>
      <p:ext uri="{BB962C8B-B14F-4D97-AF65-F5344CB8AC3E}">
        <p14:creationId xmlns:p14="http://schemas.microsoft.com/office/powerpoint/2010/main" val="15244931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Part3 - Implement part of a library tracking system</a:t>
            </a:r>
          </a:p>
        </p:txBody>
      </p:sp>
      <p:sp>
        <p:nvSpPr>
          <p:cNvPr id="3" name="Text Placeholder 2"/>
          <p:cNvSpPr>
            <a:spLocks noGrp="1"/>
          </p:cNvSpPr>
          <p:nvPr>
            <p:ph type="body" sz="quarter" idx="10"/>
          </p:nvPr>
        </p:nvSpPr>
        <p:spPr/>
        <p:txBody>
          <a:bodyPr/>
          <a:lstStyle/>
          <a:p>
            <a:r>
              <a:rPr lang="en-US" dirty="0"/>
              <a:t>Given: </a:t>
            </a:r>
          </a:p>
          <a:p>
            <a:pPr lvl="1"/>
            <a:r>
              <a:rPr lang="en-US" dirty="0"/>
              <a:t>Book class - extending LibItem class</a:t>
            </a:r>
          </a:p>
          <a:p>
            <a:r>
              <a:rPr lang="en-US" dirty="0"/>
              <a:t>Task:</a:t>
            </a:r>
          </a:p>
          <a:p>
            <a:pPr lvl="1"/>
            <a:r>
              <a:rPr lang="en-US" dirty="0"/>
              <a:t>Using </a:t>
            </a:r>
            <a:r>
              <a:rPr lang="en-US" b="1" dirty="0">
                <a:solidFill>
                  <a:srgbClr val="FF0000"/>
                </a:solidFill>
              </a:rPr>
              <a:t>Decorator</a:t>
            </a:r>
            <a:r>
              <a:rPr lang="en-US" dirty="0"/>
              <a:t> pattern implement </a:t>
            </a:r>
            <a:r>
              <a:rPr lang="en-US" dirty="0" err="1"/>
              <a:t>BookBorrowable</a:t>
            </a:r>
            <a:r>
              <a:rPr lang="en-US" dirty="0"/>
              <a:t> class that enables to borrow a book from the library.</a:t>
            </a:r>
          </a:p>
          <a:p>
            <a:endParaRPr lang="en-US" dirty="0"/>
          </a:p>
        </p:txBody>
      </p:sp>
    </p:spTree>
    <p:extLst>
      <p:ext uri="{BB962C8B-B14F-4D97-AF65-F5344CB8AC3E}">
        <p14:creationId xmlns:p14="http://schemas.microsoft.com/office/powerpoint/2010/main" val="4046224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u="sng" dirty="0"/>
              <a:t>U</a:t>
            </a:r>
            <a:r>
              <a:rPr lang="en-US" dirty="0"/>
              <a:t>nified </a:t>
            </a:r>
            <a:r>
              <a:rPr lang="en-US" b="1" u="sng" dirty="0"/>
              <a:t>M</a:t>
            </a:r>
            <a:r>
              <a:rPr lang="en-US" dirty="0"/>
              <a:t>odeling </a:t>
            </a:r>
            <a:r>
              <a:rPr lang="en-US" b="1" u="sng" dirty="0"/>
              <a:t>L</a:t>
            </a:r>
            <a:r>
              <a:rPr lang="en-US" dirty="0"/>
              <a:t>anguage in (very)nutshell</a:t>
            </a:r>
          </a:p>
        </p:txBody>
      </p:sp>
      <p:grpSp>
        <p:nvGrpSpPr>
          <p:cNvPr id="12" name="Group 11"/>
          <p:cNvGrpSpPr/>
          <p:nvPr/>
        </p:nvGrpSpPr>
        <p:grpSpPr>
          <a:xfrm>
            <a:off x="3324537" y="1008993"/>
            <a:ext cx="2513975" cy="3318851"/>
            <a:chOff x="6512333" y="1164890"/>
            <a:chExt cx="2118663" cy="2942237"/>
          </a:xfrm>
        </p:grpSpPr>
        <p:sp>
          <p:nvSpPr>
            <p:cNvPr id="7" name="TextBox 6"/>
            <p:cNvSpPr txBox="1"/>
            <p:nvPr/>
          </p:nvSpPr>
          <p:spPr>
            <a:xfrm>
              <a:off x="6857367" y="1164890"/>
              <a:ext cx="1428596" cy="369332"/>
            </a:xfrm>
            <a:prstGeom prst="rect">
              <a:avLst/>
            </a:prstGeom>
            <a:noFill/>
          </p:spPr>
          <p:txBody>
            <a:bodyPr wrap="none" rtlCol="0">
              <a:spAutoFit/>
            </a:bodyPr>
            <a:lstStyle/>
            <a:p>
              <a:r>
                <a:rPr lang="en-US" dirty="0">
                  <a:ln w="0"/>
                  <a:gradFill>
                    <a:gsLst>
                      <a:gs pos="21000">
                        <a:srgbClr val="53575C"/>
                      </a:gs>
                      <a:gs pos="88000">
                        <a:srgbClr val="C5C7CA"/>
                      </a:gs>
                    </a:gsLst>
                    <a:lin ang="5400000"/>
                  </a:gradFill>
                </a:rPr>
                <a:t>Aggregation</a:t>
              </a:r>
            </a:p>
          </p:txBody>
        </p:sp>
        <p:pic>
          <p:nvPicPr>
            <p:cNvPr id="9" name="Picture 8"/>
            <p:cNvPicPr>
              <a:picLocks noChangeAspect="1"/>
            </p:cNvPicPr>
            <p:nvPr/>
          </p:nvPicPr>
          <p:blipFill>
            <a:blip r:embed="rId2"/>
            <a:stretch>
              <a:fillRect/>
            </a:stretch>
          </p:blipFill>
          <p:spPr>
            <a:xfrm>
              <a:off x="6512333" y="1720721"/>
              <a:ext cx="2118663" cy="2386406"/>
            </a:xfrm>
            <a:prstGeom prst="rect">
              <a:avLst/>
            </a:prstGeom>
          </p:spPr>
        </p:pic>
      </p:grpSp>
      <p:grpSp>
        <p:nvGrpSpPr>
          <p:cNvPr id="11" name="Group 10"/>
          <p:cNvGrpSpPr/>
          <p:nvPr/>
        </p:nvGrpSpPr>
        <p:grpSpPr>
          <a:xfrm>
            <a:off x="3562771" y="1072055"/>
            <a:ext cx="2396595" cy="3374031"/>
            <a:chOff x="4114166" y="1164890"/>
            <a:chExt cx="1949355" cy="2942237"/>
          </a:xfrm>
        </p:grpSpPr>
        <p:sp>
          <p:nvSpPr>
            <p:cNvPr id="6" name="TextBox 5"/>
            <p:cNvSpPr txBox="1"/>
            <p:nvPr/>
          </p:nvSpPr>
          <p:spPr>
            <a:xfrm>
              <a:off x="4241583" y="1164890"/>
              <a:ext cx="1467068" cy="369332"/>
            </a:xfrm>
            <a:prstGeom prst="rect">
              <a:avLst/>
            </a:prstGeom>
            <a:noFill/>
          </p:spPr>
          <p:txBody>
            <a:bodyPr wrap="none" rtlCol="0">
              <a:spAutoFit/>
            </a:bodyPr>
            <a:lstStyle/>
            <a:p>
              <a:r>
                <a:rPr lang="en-US" dirty="0">
                  <a:ln w="0"/>
                  <a:gradFill>
                    <a:gsLst>
                      <a:gs pos="21000">
                        <a:srgbClr val="53575C"/>
                      </a:gs>
                      <a:gs pos="88000">
                        <a:srgbClr val="C5C7CA"/>
                      </a:gs>
                    </a:gsLst>
                    <a:lin ang="5400000"/>
                  </a:gradFill>
                </a:rPr>
                <a:t>Composition</a:t>
              </a:r>
            </a:p>
          </p:txBody>
        </p:sp>
        <p:pic>
          <p:nvPicPr>
            <p:cNvPr id="10" name="Picture 9"/>
            <p:cNvPicPr>
              <a:picLocks noChangeAspect="1"/>
            </p:cNvPicPr>
            <p:nvPr/>
          </p:nvPicPr>
          <p:blipFill>
            <a:blip r:embed="rId3"/>
            <a:stretch>
              <a:fillRect/>
            </a:stretch>
          </p:blipFill>
          <p:spPr>
            <a:xfrm>
              <a:off x="4114166" y="1765594"/>
              <a:ext cx="1949355" cy="2341533"/>
            </a:xfrm>
            <a:prstGeom prst="rect">
              <a:avLst/>
            </a:prstGeom>
          </p:spPr>
        </p:pic>
      </p:grpSp>
      <p:grpSp>
        <p:nvGrpSpPr>
          <p:cNvPr id="8" name="Group 7"/>
          <p:cNvGrpSpPr/>
          <p:nvPr/>
        </p:nvGrpSpPr>
        <p:grpSpPr>
          <a:xfrm>
            <a:off x="2498724" y="1174167"/>
            <a:ext cx="4165600" cy="3153677"/>
            <a:chOff x="295648" y="1170809"/>
            <a:chExt cx="3621545" cy="2749119"/>
          </a:xfrm>
        </p:grpSpPr>
        <p:sp>
          <p:nvSpPr>
            <p:cNvPr id="5" name="TextBox 4"/>
            <p:cNvSpPr txBox="1"/>
            <p:nvPr/>
          </p:nvSpPr>
          <p:spPr>
            <a:xfrm>
              <a:off x="1443419" y="1170809"/>
              <a:ext cx="1326004" cy="369332"/>
            </a:xfrm>
            <a:prstGeom prst="rect">
              <a:avLst/>
            </a:prstGeom>
            <a:noFill/>
          </p:spPr>
          <p:txBody>
            <a:bodyPr wrap="none" rtlCol="0">
              <a:spAutoFit/>
            </a:bodyPr>
            <a:lstStyle/>
            <a:p>
              <a:r>
                <a:rPr lang="en-US" dirty="0">
                  <a:ln w="0"/>
                  <a:gradFill>
                    <a:gsLst>
                      <a:gs pos="21000">
                        <a:srgbClr val="53575C"/>
                      </a:gs>
                      <a:gs pos="88000">
                        <a:srgbClr val="C5C7CA"/>
                      </a:gs>
                    </a:gsLst>
                    <a:lin ang="5400000"/>
                  </a:gradFill>
                </a:rPr>
                <a:t>Inheritance</a:t>
              </a:r>
            </a:p>
          </p:txBody>
        </p:sp>
        <p:pic>
          <p:nvPicPr>
            <p:cNvPr id="3" name="Picture 2"/>
            <p:cNvPicPr>
              <a:picLocks noChangeAspect="1"/>
            </p:cNvPicPr>
            <p:nvPr/>
          </p:nvPicPr>
          <p:blipFill>
            <a:blip r:embed="rId4"/>
            <a:stretch>
              <a:fillRect/>
            </a:stretch>
          </p:blipFill>
          <p:spPr>
            <a:xfrm>
              <a:off x="295648" y="1765594"/>
              <a:ext cx="3621545" cy="2154334"/>
            </a:xfrm>
            <a:prstGeom prst="rect">
              <a:avLst/>
            </a:prstGeom>
          </p:spPr>
        </p:pic>
        <p:pic>
          <p:nvPicPr>
            <p:cNvPr id="4" name="Picture 3"/>
            <p:cNvPicPr>
              <a:picLocks noChangeAspect="1"/>
            </p:cNvPicPr>
            <p:nvPr/>
          </p:nvPicPr>
          <p:blipFill>
            <a:blip r:embed="rId5"/>
            <a:stretch>
              <a:fillRect/>
            </a:stretch>
          </p:blipFill>
          <p:spPr>
            <a:xfrm>
              <a:off x="406400" y="2352024"/>
              <a:ext cx="946463" cy="666886"/>
            </a:xfrm>
            <a:prstGeom prst="rect">
              <a:avLst/>
            </a:prstGeom>
          </p:spPr>
        </p:pic>
      </p:grpSp>
    </p:spTree>
    <p:extLst>
      <p:ext uri="{BB962C8B-B14F-4D97-AF65-F5344CB8AC3E}">
        <p14:creationId xmlns:p14="http://schemas.microsoft.com/office/powerpoint/2010/main" val="1129867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8"/>
                                        </p:tgtEl>
                                      </p:cBhvr>
                                    </p:animEffect>
                                    <p:set>
                                      <p:cBhvr>
                                        <p:cTn id="12" dur="1" fill="hold">
                                          <p:stCondLst>
                                            <p:cond delay="499"/>
                                          </p:stCondLst>
                                        </p:cTn>
                                        <p:tgtEl>
                                          <p:spTgt spid="8"/>
                                        </p:tgtEl>
                                        <p:attrNameLst>
                                          <p:attrName>style.visibility</p:attrName>
                                        </p:attrNameLst>
                                      </p:cBhvr>
                                      <p:to>
                                        <p:strVal val="hidden"/>
                                      </p:to>
                                    </p:se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nodeType="clickEffect">
                                  <p:stCondLst>
                                    <p:cond delay="0"/>
                                  </p:stCondLst>
                                  <p:childTnLst>
                                    <p:animEffect transition="out" filter="fade">
                                      <p:cBhvr>
                                        <p:cTn id="20" dur="500"/>
                                        <p:tgtEl>
                                          <p:spTgt spid="11"/>
                                        </p:tgtEl>
                                      </p:cBhvr>
                                    </p:animEffect>
                                    <p:set>
                                      <p:cBhvr>
                                        <p:cTn id="21" dur="1" fill="hold">
                                          <p:stCondLst>
                                            <p:cond delay="499"/>
                                          </p:stCondLst>
                                        </p:cTn>
                                        <p:tgtEl>
                                          <p:spTgt spid="11"/>
                                        </p:tgtEl>
                                        <p:attrNameLst>
                                          <p:attrName>style.visibility</p:attrName>
                                        </p:attrNameLst>
                                      </p:cBhvr>
                                      <p:to>
                                        <p:strVal val="hidden"/>
                                      </p:to>
                                    </p:set>
                                  </p:childTnLst>
                                </p:cTn>
                              </p:par>
                            </p:childTnLst>
                          </p:cTn>
                        </p:par>
                        <p:par>
                          <p:cTn id="22" fill="hold">
                            <p:stCondLst>
                              <p:cond delay="500"/>
                            </p:stCondLst>
                            <p:childTnLst>
                              <p:par>
                                <p:cTn id="23" presetID="10" presetClass="entr" presetSubtype="0" fill="hold" nodeType="after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u="sng" dirty="0"/>
              <a:t>U</a:t>
            </a:r>
            <a:r>
              <a:rPr lang="en-US" dirty="0"/>
              <a:t>nified </a:t>
            </a:r>
            <a:r>
              <a:rPr lang="en-US" b="1" u="sng" dirty="0"/>
              <a:t>M</a:t>
            </a:r>
            <a:r>
              <a:rPr lang="en-US" dirty="0"/>
              <a:t>odeling </a:t>
            </a:r>
            <a:r>
              <a:rPr lang="en-US" b="1" u="sng" dirty="0"/>
              <a:t>L</a:t>
            </a:r>
            <a:r>
              <a:rPr lang="en-US" dirty="0"/>
              <a:t>anguage in (very)nutshell</a:t>
            </a:r>
          </a:p>
        </p:txBody>
      </p:sp>
      <p:grpSp>
        <p:nvGrpSpPr>
          <p:cNvPr id="12" name="Group 11"/>
          <p:cNvGrpSpPr/>
          <p:nvPr/>
        </p:nvGrpSpPr>
        <p:grpSpPr>
          <a:xfrm>
            <a:off x="6164318" y="1140849"/>
            <a:ext cx="2372710" cy="2808413"/>
            <a:chOff x="6512333" y="1164890"/>
            <a:chExt cx="2118663" cy="2942237"/>
          </a:xfrm>
        </p:grpSpPr>
        <p:sp>
          <p:nvSpPr>
            <p:cNvPr id="7" name="TextBox 6"/>
            <p:cNvSpPr txBox="1"/>
            <p:nvPr/>
          </p:nvSpPr>
          <p:spPr>
            <a:xfrm>
              <a:off x="6857367" y="1164890"/>
              <a:ext cx="1428596" cy="369332"/>
            </a:xfrm>
            <a:prstGeom prst="rect">
              <a:avLst/>
            </a:prstGeom>
            <a:noFill/>
          </p:spPr>
          <p:txBody>
            <a:bodyPr wrap="none" rtlCol="0">
              <a:spAutoFit/>
            </a:bodyPr>
            <a:lstStyle/>
            <a:p>
              <a:r>
                <a:rPr lang="en-US" dirty="0">
                  <a:ln w="0"/>
                  <a:gradFill>
                    <a:gsLst>
                      <a:gs pos="21000">
                        <a:srgbClr val="53575C"/>
                      </a:gs>
                      <a:gs pos="88000">
                        <a:srgbClr val="C5C7CA"/>
                      </a:gs>
                    </a:gsLst>
                    <a:lin ang="5400000"/>
                  </a:gradFill>
                </a:rPr>
                <a:t>Aggregation</a:t>
              </a:r>
            </a:p>
          </p:txBody>
        </p:sp>
        <p:pic>
          <p:nvPicPr>
            <p:cNvPr id="9" name="Picture 8"/>
            <p:cNvPicPr>
              <a:picLocks noChangeAspect="1"/>
            </p:cNvPicPr>
            <p:nvPr/>
          </p:nvPicPr>
          <p:blipFill>
            <a:blip r:embed="rId2"/>
            <a:stretch>
              <a:fillRect/>
            </a:stretch>
          </p:blipFill>
          <p:spPr>
            <a:xfrm>
              <a:off x="6512333" y="1720721"/>
              <a:ext cx="2118663" cy="2386406"/>
            </a:xfrm>
            <a:prstGeom prst="rect">
              <a:avLst/>
            </a:prstGeom>
          </p:spPr>
        </p:pic>
      </p:grpSp>
      <p:grpSp>
        <p:nvGrpSpPr>
          <p:cNvPr id="11" name="Group 10"/>
          <p:cNvGrpSpPr/>
          <p:nvPr/>
        </p:nvGrpSpPr>
        <p:grpSpPr>
          <a:xfrm>
            <a:off x="3772992" y="1196571"/>
            <a:ext cx="2162726" cy="2752691"/>
            <a:chOff x="4114166" y="1164890"/>
            <a:chExt cx="1949355" cy="2942237"/>
          </a:xfrm>
        </p:grpSpPr>
        <p:sp>
          <p:nvSpPr>
            <p:cNvPr id="6" name="TextBox 5"/>
            <p:cNvSpPr txBox="1"/>
            <p:nvPr/>
          </p:nvSpPr>
          <p:spPr>
            <a:xfrm>
              <a:off x="4241583" y="1164890"/>
              <a:ext cx="1467068" cy="369332"/>
            </a:xfrm>
            <a:prstGeom prst="rect">
              <a:avLst/>
            </a:prstGeom>
            <a:noFill/>
          </p:spPr>
          <p:txBody>
            <a:bodyPr wrap="none" rtlCol="0">
              <a:spAutoFit/>
            </a:bodyPr>
            <a:lstStyle/>
            <a:p>
              <a:r>
                <a:rPr lang="en-US" dirty="0">
                  <a:ln w="0"/>
                  <a:gradFill>
                    <a:gsLst>
                      <a:gs pos="21000">
                        <a:srgbClr val="53575C"/>
                      </a:gs>
                      <a:gs pos="88000">
                        <a:srgbClr val="C5C7CA"/>
                      </a:gs>
                    </a:gsLst>
                    <a:lin ang="5400000"/>
                  </a:gradFill>
                </a:rPr>
                <a:t>Composition</a:t>
              </a:r>
            </a:p>
          </p:txBody>
        </p:sp>
        <p:pic>
          <p:nvPicPr>
            <p:cNvPr id="10" name="Picture 9"/>
            <p:cNvPicPr>
              <a:picLocks noChangeAspect="1"/>
            </p:cNvPicPr>
            <p:nvPr/>
          </p:nvPicPr>
          <p:blipFill>
            <a:blip r:embed="rId3"/>
            <a:stretch>
              <a:fillRect/>
            </a:stretch>
          </p:blipFill>
          <p:spPr>
            <a:xfrm>
              <a:off x="4114166" y="1765594"/>
              <a:ext cx="1949355" cy="2341533"/>
            </a:xfrm>
            <a:prstGeom prst="rect">
              <a:avLst/>
            </a:prstGeom>
          </p:spPr>
        </p:pic>
      </p:grpSp>
      <p:grpSp>
        <p:nvGrpSpPr>
          <p:cNvPr id="8" name="Group 7"/>
          <p:cNvGrpSpPr/>
          <p:nvPr/>
        </p:nvGrpSpPr>
        <p:grpSpPr>
          <a:xfrm>
            <a:off x="492997" y="1196571"/>
            <a:ext cx="2849294" cy="2752691"/>
            <a:chOff x="295648" y="1170809"/>
            <a:chExt cx="3621545" cy="2749119"/>
          </a:xfrm>
        </p:grpSpPr>
        <p:sp>
          <p:nvSpPr>
            <p:cNvPr id="5" name="TextBox 4"/>
            <p:cNvSpPr txBox="1"/>
            <p:nvPr/>
          </p:nvSpPr>
          <p:spPr>
            <a:xfrm>
              <a:off x="1443419" y="1170809"/>
              <a:ext cx="1326004" cy="369332"/>
            </a:xfrm>
            <a:prstGeom prst="rect">
              <a:avLst/>
            </a:prstGeom>
            <a:noFill/>
          </p:spPr>
          <p:txBody>
            <a:bodyPr wrap="none" rtlCol="0">
              <a:spAutoFit/>
            </a:bodyPr>
            <a:lstStyle/>
            <a:p>
              <a:r>
                <a:rPr lang="en-US" dirty="0">
                  <a:ln w="0"/>
                  <a:gradFill>
                    <a:gsLst>
                      <a:gs pos="21000">
                        <a:srgbClr val="53575C"/>
                      </a:gs>
                      <a:gs pos="88000">
                        <a:srgbClr val="C5C7CA"/>
                      </a:gs>
                    </a:gsLst>
                    <a:lin ang="5400000"/>
                  </a:gradFill>
                </a:rPr>
                <a:t>Inheritance</a:t>
              </a:r>
            </a:p>
          </p:txBody>
        </p:sp>
        <p:pic>
          <p:nvPicPr>
            <p:cNvPr id="3" name="Picture 2"/>
            <p:cNvPicPr>
              <a:picLocks noChangeAspect="1"/>
            </p:cNvPicPr>
            <p:nvPr/>
          </p:nvPicPr>
          <p:blipFill>
            <a:blip r:embed="rId4"/>
            <a:stretch>
              <a:fillRect/>
            </a:stretch>
          </p:blipFill>
          <p:spPr>
            <a:xfrm>
              <a:off x="295648" y="1765594"/>
              <a:ext cx="3621545" cy="2154334"/>
            </a:xfrm>
            <a:prstGeom prst="rect">
              <a:avLst/>
            </a:prstGeom>
          </p:spPr>
        </p:pic>
        <p:pic>
          <p:nvPicPr>
            <p:cNvPr id="4" name="Picture 3"/>
            <p:cNvPicPr>
              <a:picLocks noChangeAspect="1"/>
            </p:cNvPicPr>
            <p:nvPr/>
          </p:nvPicPr>
          <p:blipFill>
            <a:blip r:embed="rId5"/>
            <a:stretch>
              <a:fillRect/>
            </a:stretch>
          </p:blipFill>
          <p:spPr>
            <a:xfrm>
              <a:off x="406400" y="2352024"/>
              <a:ext cx="946463" cy="666886"/>
            </a:xfrm>
            <a:prstGeom prst="rect">
              <a:avLst/>
            </a:prstGeom>
          </p:spPr>
        </p:pic>
      </p:grpSp>
    </p:spTree>
    <p:extLst>
      <p:ext uri="{BB962C8B-B14F-4D97-AF65-F5344CB8AC3E}">
        <p14:creationId xmlns:p14="http://schemas.microsoft.com/office/powerpoint/2010/main" val="15888968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S.O.L.I.D.</a:t>
            </a:r>
          </a:p>
        </p:txBody>
      </p:sp>
      <p:sp>
        <p:nvSpPr>
          <p:cNvPr id="3" name="Text Placeholder 2"/>
          <p:cNvSpPr>
            <a:spLocks noGrp="1"/>
          </p:cNvSpPr>
          <p:nvPr>
            <p:ph type="body" sz="quarter" idx="10"/>
          </p:nvPr>
        </p:nvSpPr>
        <p:spPr/>
        <p:txBody>
          <a:bodyPr/>
          <a:lstStyle/>
          <a:p>
            <a:r>
              <a:rPr lang="en-US" dirty="0"/>
              <a:t>Single Responsibility principle (SRP)</a:t>
            </a:r>
          </a:p>
          <a:p>
            <a:r>
              <a:rPr lang="en-US" dirty="0"/>
              <a:t>Open/closed principle (OCP)</a:t>
            </a:r>
          </a:p>
          <a:p>
            <a:r>
              <a:rPr lang="en-US" dirty="0"/>
              <a:t>Liskov substitution principle (LSP)</a:t>
            </a:r>
          </a:p>
          <a:p>
            <a:r>
              <a:rPr lang="en-US" dirty="0"/>
              <a:t>Interface segregation principle (ISP)</a:t>
            </a:r>
          </a:p>
          <a:p>
            <a:r>
              <a:rPr lang="en-US" dirty="0"/>
              <a:t>Dependency inversion principle (DIP)</a:t>
            </a:r>
          </a:p>
        </p:txBody>
      </p:sp>
    </p:spTree>
    <p:extLst>
      <p:ext uri="{BB962C8B-B14F-4D97-AF65-F5344CB8AC3E}">
        <p14:creationId xmlns:p14="http://schemas.microsoft.com/office/powerpoint/2010/main" val="32327804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Types of patterns</a:t>
            </a:r>
          </a:p>
        </p:txBody>
      </p:sp>
      <p:sp>
        <p:nvSpPr>
          <p:cNvPr id="3" name="Text Placeholder 2"/>
          <p:cNvSpPr>
            <a:spLocks noGrp="1"/>
          </p:cNvSpPr>
          <p:nvPr>
            <p:ph type="body" sz="quarter" idx="10"/>
          </p:nvPr>
        </p:nvSpPr>
        <p:spPr>
          <a:xfrm>
            <a:off x="232606" y="945356"/>
            <a:ext cx="8382000" cy="1060653"/>
          </a:xfrm>
        </p:spPr>
        <p:txBody>
          <a:bodyPr/>
          <a:lstStyle/>
          <a:p>
            <a:r>
              <a:rPr lang="en-US" dirty="0"/>
              <a:t>Creational – designed to abstract instantiation process. ~5 main patterns</a:t>
            </a:r>
          </a:p>
        </p:txBody>
      </p:sp>
      <p:sp>
        <p:nvSpPr>
          <p:cNvPr id="4" name="Text Placeholder 2"/>
          <p:cNvSpPr txBox="1">
            <a:spLocks/>
          </p:cNvSpPr>
          <p:nvPr/>
        </p:nvSpPr>
        <p:spPr bwMode="auto">
          <a:xfrm>
            <a:off x="232606" y="2157107"/>
            <a:ext cx="8382000" cy="108452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defTabSz="457200" rtl="0" eaLnBrk="1" fontAlgn="base" hangingPunct="1">
              <a:spcBef>
                <a:spcPct val="20000"/>
              </a:spcBef>
              <a:spcAft>
                <a:spcPct val="0"/>
              </a:spcAft>
              <a:buSzPct val="75000"/>
              <a:buFont typeface="Arial" charset="0"/>
              <a:buChar char="•"/>
              <a:defRPr sz="2600" kern="1200" baseline="0">
                <a:solidFill>
                  <a:srgbClr val="374957"/>
                </a:solidFill>
                <a:latin typeface="Arial"/>
                <a:ea typeface="ＭＳ Ｐゴシック" charset="-128"/>
                <a:cs typeface="ＭＳ Ｐゴシック" charset="-128"/>
              </a:defRPr>
            </a:lvl1pPr>
            <a:lvl2pPr marL="742950" indent="-285750" algn="l" defTabSz="457200" rtl="0" eaLnBrk="1" fontAlgn="base" hangingPunct="1">
              <a:spcBef>
                <a:spcPct val="20000"/>
              </a:spcBef>
              <a:spcAft>
                <a:spcPct val="0"/>
              </a:spcAft>
              <a:buSzPct val="75000"/>
              <a:buFont typeface="Arial" charset="0"/>
              <a:buChar char="•"/>
              <a:defRPr sz="2200" kern="1200">
                <a:solidFill>
                  <a:srgbClr val="374957"/>
                </a:solidFill>
                <a:latin typeface="Arial"/>
                <a:ea typeface="ＭＳ Ｐゴシック" charset="-128"/>
                <a:cs typeface="+mn-cs"/>
              </a:defRPr>
            </a:lvl2pPr>
            <a:lvl3pPr marL="1143000" indent="-228600" algn="l" defTabSz="457200" rtl="0" eaLnBrk="1" fontAlgn="base" hangingPunct="1">
              <a:spcBef>
                <a:spcPct val="20000"/>
              </a:spcBef>
              <a:spcAft>
                <a:spcPct val="0"/>
              </a:spcAft>
              <a:buSzPct val="75000"/>
              <a:buFont typeface="Arial" charset="0"/>
              <a:buChar char="•"/>
              <a:defRPr sz="1800" kern="1200">
                <a:solidFill>
                  <a:srgbClr val="374957"/>
                </a:solidFill>
                <a:latin typeface="Arial"/>
                <a:ea typeface="ＭＳ Ｐゴシック" charset="-128"/>
                <a:cs typeface="+mn-cs"/>
              </a:defRPr>
            </a:lvl3pPr>
            <a:lvl4pPr marL="1600200" indent="-228600" algn="l" defTabSz="457200" rtl="0" eaLnBrk="1" fontAlgn="base" hangingPunct="1">
              <a:spcBef>
                <a:spcPct val="20000"/>
              </a:spcBef>
              <a:spcAft>
                <a:spcPct val="0"/>
              </a:spcAft>
              <a:buSzPct val="75000"/>
              <a:buFont typeface="Arial" charset="0"/>
              <a:buChar char="•"/>
              <a:defRPr sz="1600" kern="1200">
                <a:solidFill>
                  <a:srgbClr val="374957"/>
                </a:solidFill>
                <a:latin typeface="Arial"/>
                <a:ea typeface="ＭＳ Ｐゴシック" charset="-128"/>
                <a:cs typeface="+mn-cs"/>
              </a:defRPr>
            </a:lvl4pPr>
            <a:lvl5pPr marL="2057400" indent="-228600" algn="l" defTabSz="457200" rtl="0" eaLnBrk="1" fontAlgn="base" hangingPunct="1">
              <a:spcBef>
                <a:spcPct val="20000"/>
              </a:spcBef>
              <a:spcAft>
                <a:spcPct val="0"/>
              </a:spcAft>
              <a:buSzPct val="75000"/>
              <a:buFont typeface="Arial" charset="0"/>
              <a:buChar char="•"/>
              <a:defRPr sz="1600" kern="1200">
                <a:solidFill>
                  <a:srgbClr val="374957"/>
                </a:solidFill>
                <a:latin typeface="Arial"/>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Structural – concerned with how two or more objects are composed into a bigger object. ~7 main patterns</a:t>
            </a:r>
          </a:p>
        </p:txBody>
      </p:sp>
      <p:sp>
        <p:nvSpPr>
          <p:cNvPr id="5" name="Text Placeholder 2"/>
          <p:cNvSpPr txBox="1">
            <a:spLocks/>
          </p:cNvSpPr>
          <p:nvPr/>
        </p:nvSpPr>
        <p:spPr bwMode="auto">
          <a:xfrm>
            <a:off x="232606" y="3392727"/>
            <a:ext cx="8382000" cy="108452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defTabSz="457200" rtl="0" eaLnBrk="1" fontAlgn="base" hangingPunct="1">
              <a:spcBef>
                <a:spcPct val="20000"/>
              </a:spcBef>
              <a:spcAft>
                <a:spcPct val="0"/>
              </a:spcAft>
              <a:buSzPct val="75000"/>
              <a:buFont typeface="Arial" charset="0"/>
              <a:buChar char="•"/>
              <a:defRPr sz="2600" kern="1200" baseline="0">
                <a:solidFill>
                  <a:srgbClr val="374957"/>
                </a:solidFill>
                <a:latin typeface="Arial"/>
                <a:ea typeface="ＭＳ Ｐゴシック" charset="-128"/>
                <a:cs typeface="ＭＳ Ｐゴシック" charset="-128"/>
              </a:defRPr>
            </a:lvl1pPr>
            <a:lvl2pPr marL="742950" indent="-285750" algn="l" defTabSz="457200" rtl="0" eaLnBrk="1" fontAlgn="base" hangingPunct="1">
              <a:spcBef>
                <a:spcPct val="20000"/>
              </a:spcBef>
              <a:spcAft>
                <a:spcPct val="0"/>
              </a:spcAft>
              <a:buSzPct val="75000"/>
              <a:buFont typeface="Arial" charset="0"/>
              <a:buChar char="•"/>
              <a:defRPr sz="2200" kern="1200">
                <a:solidFill>
                  <a:srgbClr val="374957"/>
                </a:solidFill>
                <a:latin typeface="Arial"/>
                <a:ea typeface="ＭＳ Ｐゴシック" charset="-128"/>
                <a:cs typeface="+mn-cs"/>
              </a:defRPr>
            </a:lvl2pPr>
            <a:lvl3pPr marL="1143000" indent="-228600" algn="l" defTabSz="457200" rtl="0" eaLnBrk="1" fontAlgn="base" hangingPunct="1">
              <a:spcBef>
                <a:spcPct val="20000"/>
              </a:spcBef>
              <a:spcAft>
                <a:spcPct val="0"/>
              </a:spcAft>
              <a:buSzPct val="75000"/>
              <a:buFont typeface="Arial" charset="0"/>
              <a:buChar char="•"/>
              <a:defRPr sz="1800" kern="1200">
                <a:solidFill>
                  <a:srgbClr val="374957"/>
                </a:solidFill>
                <a:latin typeface="Arial"/>
                <a:ea typeface="ＭＳ Ｐゴシック" charset="-128"/>
                <a:cs typeface="+mn-cs"/>
              </a:defRPr>
            </a:lvl3pPr>
            <a:lvl4pPr marL="1600200" indent="-228600" algn="l" defTabSz="457200" rtl="0" eaLnBrk="1" fontAlgn="base" hangingPunct="1">
              <a:spcBef>
                <a:spcPct val="20000"/>
              </a:spcBef>
              <a:spcAft>
                <a:spcPct val="0"/>
              </a:spcAft>
              <a:buSzPct val="75000"/>
              <a:buFont typeface="Arial" charset="0"/>
              <a:buChar char="•"/>
              <a:defRPr sz="1600" kern="1200">
                <a:solidFill>
                  <a:srgbClr val="374957"/>
                </a:solidFill>
                <a:latin typeface="Arial"/>
                <a:ea typeface="ＭＳ Ｐゴシック" charset="-128"/>
                <a:cs typeface="+mn-cs"/>
              </a:defRPr>
            </a:lvl4pPr>
            <a:lvl5pPr marL="2057400" indent="-228600" algn="l" defTabSz="457200" rtl="0" eaLnBrk="1" fontAlgn="base" hangingPunct="1">
              <a:spcBef>
                <a:spcPct val="20000"/>
              </a:spcBef>
              <a:spcAft>
                <a:spcPct val="0"/>
              </a:spcAft>
              <a:buSzPct val="75000"/>
              <a:buFont typeface="Arial" charset="0"/>
              <a:buChar char="•"/>
              <a:defRPr sz="1600" kern="1200">
                <a:solidFill>
                  <a:srgbClr val="374957"/>
                </a:solidFill>
                <a:latin typeface="Arial"/>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Behavioral – dealing with algorithms and assigning responsibility between objects. ~11 main patterns</a:t>
            </a:r>
          </a:p>
          <a:p>
            <a:pPr marL="0" indent="0">
              <a:buFont typeface="Arial" charset="0"/>
              <a:buNone/>
            </a:pPr>
            <a:endParaRPr lang="en-US" dirty="0"/>
          </a:p>
        </p:txBody>
      </p:sp>
    </p:spTree>
    <p:extLst>
      <p:ext uri="{BB962C8B-B14F-4D97-AF65-F5344CB8AC3E}">
        <p14:creationId xmlns:p14="http://schemas.microsoft.com/office/powerpoint/2010/main" val="3202665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P spid="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Singleton (creational)</a:t>
            </a:r>
          </a:p>
        </p:txBody>
      </p:sp>
      <p:sp>
        <p:nvSpPr>
          <p:cNvPr id="3" name="Text Placeholder 2"/>
          <p:cNvSpPr>
            <a:spLocks noGrp="1"/>
          </p:cNvSpPr>
          <p:nvPr>
            <p:ph type="body" sz="quarter" idx="10"/>
          </p:nvPr>
        </p:nvSpPr>
        <p:spPr>
          <a:xfrm>
            <a:off x="381000" y="1047750"/>
            <a:ext cx="8382000" cy="731431"/>
          </a:xfrm>
        </p:spPr>
        <p:txBody>
          <a:bodyPr/>
          <a:lstStyle/>
          <a:p>
            <a:r>
              <a:rPr lang="en-US" sz="1800" dirty="0"/>
              <a:t>Forces a developer to use only ONE instance of an object for current application life span.</a:t>
            </a:r>
            <a:br>
              <a:rPr lang="en-US" sz="1800" dirty="0"/>
            </a:br>
            <a:endParaRPr lang="en-US" sz="1800" dirty="0"/>
          </a:p>
        </p:txBody>
      </p:sp>
      <p:pic>
        <p:nvPicPr>
          <p:cNvPr id="4" name="Picture 3"/>
          <p:cNvPicPr>
            <a:picLocks noChangeAspect="1"/>
          </p:cNvPicPr>
          <p:nvPr/>
        </p:nvPicPr>
        <p:blipFill>
          <a:blip r:embed="rId2"/>
          <a:stretch>
            <a:fillRect/>
          </a:stretch>
        </p:blipFill>
        <p:spPr>
          <a:xfrm>
            <a:off x="406400" y="2437579"/>
            <a:ext cx="4602125" cy="1798215"/>
          </a:xfrm>
          <a:prstGeom prst="rect">
            <a:avLst/>
          </a:prstGeom>
        </p:spPr>
      </p:pic>
      <p:sp>
        <p:nvSpPr>
          <p:cNvPr id="5" name="TextBox 4"/>
          <p:cNvSpPr txBox="1"/>
          <p:nvPr/>
        </p:nvSpPr>
        <p:spPr>
          <a:xfrm>
            <a:off x="1661884" y="1881575"/>
            <a:ext cx="851515" cy="369332"/>
          </a:xfrm>
          <a:prstGeom prst="rect">
            <a:avLst/>
          </a:prstGeom>
          <a:noFill/>
        </p:spPr>
        <p:txBody>
          <a:bodyPr wrap="none" rtlCol="0">
            <a:spAutoFit/>
          </a:bodyPr>
          <a:lstStyle/>
          <a:p>
            <a:r>
              <a:rPr lang="en-US" dirty="0"/>
              <a:t>Define</a:t>
            </a:r>
          </a:p>
        </p:txBody>
      </p:sp>
      <p:sp>
        <p:nvSpPr>
          <p:cNvPr id="7" name="TextBox 6"/>
          <p:cNvSpPr txBox="1"/>
          <p:nvPr/>
        </p:nvSpPr>
        <p:spPr>
          <a:xfrm>
            <a:off x="6747199" y="1594515"/>
            <a:ext cx="671979" cy="369332"/>
          </a:xfrm>
          <a:prstGeom prst="rect">
            <a:avLst/>
          </a:prstGeom>
          <a:noFill/>
        </p:spPr>
        <p:txBody>
          <a:bodyPr wrap="none" rtlCol="0">
            <a:spAutoFit/>
          </a:bodyPr>
          <a:lstStyle/>
          <a:p>
            <a:r>
              <a:rPr lang="en-US" dirty="0"/>
              <a:t>UML</a:t>
            </a:r>
          </a:p>
        </p:txBody>
      </p:sp>
      <p:pic>
        <p:nvPicPr>
          <p:cNvPr id="8" name="Picture 7"/>
          <p:cNvPicPr>
            <a:picLocks noChangeAspect="1"/>
          </p:cNvPicPr>
          <p:nvPr/>
        </p:nvPicPr>
        <p:blipFill>
          <a:blip r:embed="rId3"/>
          <a:stretch>
            <a:fillRect/>
          </a:stretch>
        </p:blipFill>
        <p:spPr>
          <a:xfrm>
            <a:off x="6153922" y="1964807"/>
            <a:ext cx="1881604" cy="2317161"/>
          </a:xfrm>
          <a:prstGeom prst="rect">
            <a:avLst/>
          </a:prstGeom>
        </p:spPr>
      </p:pic>
    </p:spTree>
    <p:extLst>
      <p:ext uri="{BB962C8B-B14F-4D97-AF65-F5344CB8AC3E}">
        <p14:creationId xmlns:p14="http://schemas.microsoft.com/office/powerpoint/2010/main" val="1003119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Factory (creational)</a:t>
            </a:r>
          </a:p>
        </p:txBody>
      </p:sp>
      <p:sp>
        <p:nvSpPr>
          <p:cNvPr id="3" name="Text Placeholder 2"/>
          <p:cNvSpPr>
            <a:spLocks noGrp="1"/>
          </p:cNvSpPr>
          <p:nvPr>
            <p:ph type="body" sz="quarter" idx="10"/>
          </p:nvPr>
        </p:nvSpPr>
        <p:spPr>
          <a:xfrm>
            <a:off x="381000" y="1047750"/>
            <a:ext cx="8382000" cy="610929"/>
          </a:xfrm>
        </p:spPr>
        <p:txBody>
          <a:bodyPr/>
          <a:lstStyle/>
          <a:p>
            <a:r>
              <a:rPr lang="en-US" sz="1800" dirty="0"/>
              <a:t>Object which acts as creator of other objects implementing same interface</a:t>
            </a:r>
          </a:p>
        </p:txBody>
      </p:sp>
      <p:pic>
        <p:nvPicPr>
          <p:cNvPr id="4" name="Picture 3"/>
          <p:cNvPicPr>
            <a:picLocks noChangeAspect="1"/>
          </p:cNvPicPr>
          <p:nvPr/>
        </p:nvPicPr>
        <p:blipFill>
          <a:blip r:embed="rId2"/>
          <a:stretch>
            <a:fillRect/>
          </a:stretch>
        </p:blipFill>
        <p:spPr>
          <a:xfrm>
            <a:off x="3444949" y="2096663"/>
            <a:ext cx="5560938" cy="1660516"/>
          </a:xfrm>
          <a:prstGeom prst="rect">
            <a:avLst/>
          </a:prstGeom>
        </p:spPr>
      </p:pic>
      <p:pic>
        <p:nvPicPr>
          <p:cNvPr id="7" name="Picture 6"/>
          <p:cNvPicPr>
            <a:picLocks noChangeAspect="1"/>
          </p:cNvPicPr>
          <p:nvPr/>
        </p:nvPicPr>
        <p:blipFill>
          <a:blip r:embed="rId3"/>
          <a:stretch>
            <a:fillRect/>
          </a:stretch>
        </p:blipFill>
        <p:spPr>
          <a:xfrm>
            <a:off x="144573" y="1431897"/>
            <a:ext cx="3300376" cy="3054854"/>
          </a:xfrm>
          <a:prstGeom prst="rect">
            <a:avLst/>
          </a:prstGeom>
        </p:spPr>
      </p:pic>
    </p:spTree>
    <p:extLst>
      <p:ext uri="{BB962C8B-B14F-4D97-AF65-F5344CB8AC3E}">
        <p14:creationId xmlns:p14="http://schemas.microsoft.com/office/powerpoint/2010/main" val="2303769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6" presetClass="emph" presetSubtype="0" fill="hold" nodeType="clickEffect">
                                  <p:stCondLst>
                                    <p:cond delay="0"/>
                                  </p:stCondLst>
                                  <p:childTnLst>
                                    <p:animScale>
                                      <p:cBhvr>
                                        <p:cTn id="11" dur="1000" fill="hold"/>
                                        <p:tgtEl>
                                          <p:spTgt spid="7"/>
                                        </p:tgtEl>
                                      </p:cBhvr>
                                      <p:by x="190000" y="190000"/>
                                    </p:animScale>
                                  </p:childTnLst>
                                </p:cTn>
                              </p:par>
                              <p:par>
                                <p:cTn id="12" presetID="42" presetClass="path" presetSubtype="0" accel="50000" decel="50000" fill="hold" nodeType="withEffect">
                                  <p:stCondLst>
                                    <p:cond delay="0"/>
                                  </p:stCondLst>
                                  <p:childTnLst>
                                    <p:animMotion origin="layout" path="M 0.0099 0.00154 L 0.30208 -0.07068 " pathEditMode="relative" rAng="0" ptsTypes="AA">
                                      <p:cBhvr>
                                        <p:cTn id="13" dur="1000" fill="hold"/>
                                        <p:tgtEl>
                                          <p:spTgt spid="7"/>
                                        </p:tgtEl>
                                        <p:attrNameLst>
                                          <p:attrName>ppt_x</p:attrName>
                                          <p:attrName>ppt_y</p:attrName>
                                        </p:attrNameLst>
                                      </p:cBhvr>
                                      <p:rCtr x="14601" y="-361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Bridge (structural)</a:t>
            </a:r>
          </a:p>
        </p:txBody>
      </p:sp>
      <p:sp>
        <p:nvSpPr>
          <p:cNvPr id="3" name="Text Placeholder 2"/>
          <p:cNvSpPr>
            <a:spLocks noGrp="1"/>
          </p:cNvSpPr>
          <p:nvPr>
            <p:ph type="body" sz="quarter" idx="10"/>
          </p:nvPr>
        </p:nvSpPr>
        <p:spPr/>
        <p:txBody>
          <a:bodyPr/>
          <a:lstStyle/>
          <a:p>
            <a:r>
              <a:rPr lang="en-US" dirty="0"/>
              <a:t>Enables use of different APIs by same type of object</a:t>
            </a:r>
          </a:p>
          <a:p>
            <a:r>
              <a:rPr lang="en-US" dirty="0"/>
              <a:t>Works like “API injector”</a:t>
            </a:r>
          </a:p>
        </p:txBody>
      </p:sp>
      <p:pic>
        <p:nvPicPr>
          <p:cNvPr id="5" name="Picture 4"/>
          <p:cNvPicPr>
            <a:picLocks noChangeAspect="1"/>
          </p:cNvPicPr>
          <p:nvPr/>
        </p:nvPicPr>
        <p:blipFill>
          <a:blip r:embed="rId2"/>
          <a:stretch>
            <a:fillRect/>
          </a:stretch>
        </p:blipFill>
        <p:spPr>
          <a:xfrm>
            <a:off x="897659" y="2090741"/>
            <a:ext cx="7858991" cy="2182087"/>
          </a:xfrm>
          <a:prstGeom prst="rect">
            <a:avLst/>
          </a:prstGeom>
        </p:spPr>
      </p:pic>
    </p:spTree>
    <p:extLst>
      <p:ext uri="{BB962C8B-B14F-4D97-AF65-F5344CB8AC3E}">
        <p14:creationId xmlns:p14="http://schemas.microsoft.com/office/powerpoint/2010/main" val="14970409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VOS_internalonly_16.9_purpleorang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VOS internal template- 16-9 purpleorange</Template>
  <TotalTime>0</TotalTime>
  <Words>426</Words>
  <Application>Microsoft Office PowerPoint</Application>
  <PresentationFormat>On-screen Show (16:9)</PresentationFormat>
  <Paragraphs>64</Paragraphs>
  <Slides>21</Slides>
  <Notes>0</Notes>
  <HiddenSlides>1</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21</vt:i4>
      </vt:variant>
    </vt:vector>
  </HeadingPairs>
  <TitlesOfParts>
    <vt:vector size="26" baseType="lpstr">
      <vt:lpstr>ＭＳ Ｐゴシック</vt:lpstr>
      <vt:lpstr>Arial</vt:lpstr>
      <vt:lpstr>Arial Bold</vt:lpstr>
      <vt:lpstr>Calibri</vt:lpstr>
      <vt:lpstr>VOS_internalonly_16.9_purpleorange</vt:lpstr>
      <vt:lpstr>Introduction to  Design Patterns</vt:lpstr>
      <vt:lpstr>Design Pattern is:</vt:lpstr>
      <vt:lpstr>Unified Modeling Language in (very)nutshell</vt:lpstr>
      <vt:lpstr>Unified Modeling Language in (very)nutshell</vt:lpstr>
      <vt:lpstr>S.O.L.I.D.</vt:lpstr>
      <vt:lpstr>3 Types of patterns</vt:lpstr>
      <vt:lpstr>Singleton (creational)</vt:lpstr>
      <vt:lpstr>Factory (creational)</vt:lpstr>
      <vt:lpstr>Bridge (structural)</vt:lpstr>
      <vt:lpstr>Bridge – practical example</vt:lpstr>
      <vt:lpstr>Decorator (structural)</vt:lpstr>
      <vt:lpstr>Decorator vs. Inheritance – what’s better?</vt:lpstr>
      <vt:lpstr>Visitor (behavioral)</vt:lpstr>
      <vt:lpstr>Visitor - example</vt:lpstr>
      <vt:lpstr>Q&amp;A</vt:lpstr>
      <vt:lpstr>Resources</vt:lpstr>
      <vt:lpstr>Exercises</vt:lpstr>
      <vt:lpstr>Instructions</vt:lpstr>
      <vt:lpstr>Part1 – Implement Library main engine</vt:lpstr>
      <vt:lpstr>Part2 - Implement part of a library registration system</vt:lpstr>
      <vt:lpstr>Part3 - Implement part of a library tracking system</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REST</dc:title>
  <dc:creator>Andrew Wold</dc:creator>
  <cp:lastModifiedBy>Alex Beyderman</cp:lastModifiedBy>
  <cp:revision>186</cp:revision>
  <dcterms:created xsi:type="dcterms:W3CDTF">2016-09-22T13:57:31Z</dcterms:created>
  <dcterms:modified xsi:type="dcterms:W3CDTF">2017-01-26T17:50:02Z</dcterms:modified>
</cp:coreProperties>
</file>